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9" r:id="rId2"/>
    <p:sldId id="270" r:id="rId3"/>
    <p:sldId id="271" r:id="rId4"/>
    <p:sldId id="276" r:id="rId5"/>
    <p:sldId id="272" r:id="rId6"/>
    <p:sldId id="275" r:id="rId7"/>
    <p:sldId id="279" r:id="rId8"/>
    <p:sldId id="277" r:id="rId9"/>
    <p:sldId id="274" r:id="rId1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8CD0B6F-4CDC-44EC-0405-AF88A2EA08C8}" name="Boki Brkovic" initials="BB" userId="S::Boki.Brkovic@skolverket.se::dfaa8200-ac83-481c-a8b8-93e4c8a30641" providerId="AD"/>
  <p188:author id="{24AF0BA5-1387-C496-6A23-293BA7773319}" name="Riikka Tilja" initials="RT" userId="Riikka Tilja"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CB5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60254" autoAdjust="0"/>
  </p:normalViewPr>
  <p:slideViewPr>
    <p:cSldViewPr snapToGrid="0">
      <p:cViewPr varScale="1">
        <p:scale>
          <a:sx n="76" d="100"/>
          <a:sy n="76" d="100"/>
        </p:scale>
        <p:origin x="1872" y="9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119" d="100"/>
          <a:sy n="119" d="100"/>
        </p:scale>
        <p:origin x="4136" y="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microsoft.com/office/2018/10/relationships/authors" Targe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9FF6048C-549A-0ED0-6AC9-96EE186A15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3E1F08A6-ACBD-893D-A780-089636EF45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36E3D4-81C9-45C2-9E08-BFD41210FBBF}" type="datetimeFigureOut">
              <a:rPr lang="sv-SE" smtClean="0"/>
              <a:t>2026-08-24</a:t>
            </a:fld>
            <a:endParaRPr lang="sv-SE"/>
          </a:p>
        </p:txBody>
      </p:sp>
      <p:sp>
        <p:nvSpPr>
          <p:cNvPr id="4" name="Platshållare för sidfot 3">
            <a:extLst>
              <a:ext uri="{FF2B5EF4-FFF2-40B4-BE49-F238E27FC236}">
                <a16:creationId xmlns:a16="http://schemas.microsoft.com/office/drawing/2014/main" id="{D7D75D99-2468-4748-28BC-749AA429C76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AD0CC835-380E-BBDE-BA5D-277B284DB3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BBE5682-481D-480C-A0B3-D7DF40CE9276}" type="slidenum">
              <a:rPr lang="sv-SE" smtClean="0"/>
              <a:t>‹#›</a:t>
            </a:fld>
            <a:endParaRPr lang="sv-SE"/>
          </a:p>
        </p:txBody>
      </p:sp>
    </p:spTree>
    <p:extLst>
      <p:ext uri="{BB962C8B-B14F-4D97-AF65-F5344CB8AC3E}">
        <p14:creationId xmlns:p14="http://schemas.microsoft.com/office/powerpoint/2010/main" val="298169886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F230E4-549C-4715-9B8B-F7B4789FE548}" type="datetimeFigureOut">
              <a:rPr lang="sv-SE" smtClean="0"/>
              <a:t>2026-08-24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06BED0-4988-4506-821C-0E164EB69B33}" type="slidenum">
              <a:rPr lang="sv-SE" smtClean="0"/>
              <a:t>‹#›</a:t>
            </a:fld>
            <a:endParaRPr lang="sv-SE"/>
          </a:p>
        </p:txBody>
      </p:sp>
    </p:spTree>
    <p:extLst>
      <p:ext uri="{BB962C8B-B14F-4D97-AF65-F5344CB8AC3E}">
        <p14:creationId xmlns:p14="http://schemas.microsoft.com/office/powerpoint/2010/main" val="2892952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i="1" dirty="0"/>
              <a:t>Till presentatören:</a:t>
            </a:r>
          </a:p>
          <a:p>
            <a:pPr algn="l" fontAlgn="base">
              <a:spcAft>
                <a:spcPts val="375"/>
              </a:spcAft>
              <a:buFont typeface="Arial" panose="020B0604020202020204" pitchFamily="34" charset="0"/>
              <a:buNone/>
            </a:pPr>
            <a:r>
              <a:rPr lang="sv-SE" sz="1800" i="1" dirty="0">
                <a:effectLst/>
                <a:latin typeface="Segoe UI" panose="020B0502040204020203" pitchFamily="34" charset="0"/>
              </a:rPr>
              <a:t>Denna presentation kan användas av rektor (eller den rektor delegerar till) för att introducera berörd personal till de nya kursplanerna inom komvux i sfi.  </a:t>
            </a:r>
            <a:r>
              <a:rPr lang="sv-SE" b="0" i="1" dirty="0">
                <a:solidFill>
                  <a:srgbClr val="262626"/>
                </a:solidFill>
                <a:effectLst/>
                <a:latin typeface="source sans pro" panose="020B0503030403020204" pitchFamily="34" charset="0"/>
              </a:rPr>
              <a:t>Manus till presentationen hittar du här i anteckningsfältet.</a:t>
            </a:r>
          </a:p>
          <a:p>
            <a:pPr algn="l" fontAlgn="base">
              <a:spcAft>
                <a:spcPts val="375"/>
              </a:spcAft>
              <a:buFont typeface="Arial" panose="020B0604020202020204" pitchFamily="34" charset="0"/>
              <a:buNone/>
            </a:pPr>
            <a:endParaRPr lang="sv-SE" b="0" i="0" dirty="0">
              <a:solidFill>
                <a:srgbClr val="262626"/>
              </a:solidFill>
              <a:effectLst/>
              <a:latin typeface="source sans pro" panose="020B0503030403020204" pitchFamily="34" charset="0"/>
            </a:endParaRPr>
          </a:p>
          <a:p>
            <a:pPr algn="l" fontAlgn="base">
              <a:spcAft>
                <a:spcPts val="375"/>
              </a:spcAft>
              <a:buFont typeface="Arial" panose="020B0604020202020204" pitchFamily="34" charset="0"/>
              <a:buNone/>
            </a:pPr>
            <a:r>
              <a:rPr lang="sv-SE" b="1" i="0" dirty="0">
                <a:solidFill>
                  <a:srgbClr val="262626"/>
                </a:solidFill>
                <a:effectLst/>
                <a:latin typeface="source sans pro" panose="020B0503030403020204" pitchFamily="34" charset="0"/>
              </a:rPr>
              <a:t>Manus</a:t>
            </a:r>
          </a:p>
          <a:p>
            <a:pPr algn="l" fontAlgn="base">
              <a:spcAft>
                <a:spcPts val="375"/>
              </a:spcAft>
              <a:buFont typeface="Arial" panose="020B0604020202020204" pitchFamily="34" charset="0"/>
              <a:buNone/>
            </a:pPr>
            <a:r>
              <a:rPr lang="sv-SE" b="0" i="0" dirty="0">
                <a:solidFill>
                  <a:srgbClr val="262626"/>
                </a:solidFill>
                <a:effectLst/>
                <a:latin typeface="source sans pro" panose="020B0503030403020204" pitchFamily="34" charset="0"/>
              </a:rPr>
              <a:t>Den här presentationen handlar om de nya kursplanerna inom komvux i sfi. </a:t>
            </a:r>
          </a:p>
          <a:p>
            <a:pPr algn="l" fontAlgn="base">
              <a:spcAft>
                <a:spcPts val="375"/>
              </a:spcAft>
              <a:buFont typeface="Arial" panose="020B0604020202020204" pitchFamily="34" charset="0"/>
              <a:buNone/>
            </a:pPr>
            <a:endParaRPr lang="sv-SE" b="0" i="0" dirty="0">
              <a:solidFill>
                <a:srgbClr val="262626"/>
              </a:solidFill>
              <a:effectLst/>
              <a:latin typeface="source sans pro" panose="020B0503030403020204" pitchFamily="34" charset="0"/>
            </a:endParaRPr>
          </a:p>
        </p:txBody>
      </p:sp>
      <p:sp>
        <p:nvSpPr>
          <p:cNvPr id="4" name="Platshållare för bildnummer 3"/>
          <p:cNvSpPr>
            <a:spLocks noGrp="1"/>
          </p:cNvSpPr>
          <p:nvPr>
            <p:ph type="sldNum" sz="quarter" idx="5"/>
          </p:nvPr>
        </p:nvSpPr>
        <p:spPr/>
        <p:txBody>
          <a:bodyPr/>
          <a:lstStyle/>
          <a:p>
            <a:fld id="{9600D094-F95C-3740-A37B-17005D23A530}" type="slidenum">
              <a:rPr lang="sv-SE" smtClean="0"/>
              <a:t>1</a:t>
            </a:fld>
            <a:endParaRPr lang="sv-SE"/>
          </a:p>
        </p:txBody>
      </p:sp>
    </p:spTree>
    <p:extLst>
      <p:ext uri="{BB962C8B-B14F-4D97-AF65-F5344CB8AC3E}">
        <p14:creationId xmlns:p14="http://schemas.microsoft.com/office/powerpoint/2010/main" val="1585734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I sfi finns det tre studievägar som omfattar nio nationella kurser med en kursplan för varje kurs. De olika studievägarna vänder sig till personer med olika studiebakgrund, förutsättningar och mål. Studieväg 1 består av kurserna 1A, 1B, 1C och 1D och riktar sig till personer som saknar eller har liten erfarenhet av formella studier. Studieväg 2 består av kurserna 2B, 2C och 2D och riktar sig till personer som har erfarenhet av formella studier. Studieväg 3 består av kurserna 3C och 3D och riktar sig till personer som har bred erfarenhet av formella studier.</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Det finns också två nationella kurser för elever som behöver utveckla grundläggande läs- och skrivfärdigheter. Kurserna heter grundläggande läs- och skrivinlärning och latinisering. Dessa två kurser är inte knutna till någon specifik studieväg utan kan läsas fristående eller parallellt med någon av övriga kurser i sfi.</a:t>
            </a:r>
            <a:r>
              <a:rPr lang="sv-SE" sz="1800" b="0" dirty="0">
                <a:solidFill>
                  <a:srgbClr val="FF0000"/>
                </a:solidFill>
              </a:rPr>
              <a:t> </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Samtliga kurser ska betygssättas, enligt betygsskalan Godkänt (G) eller Icke godkänt (IG). </a:t>
            </a:r>
            <a:endParaRPr lang="sv-SE" b="0" i="0" dirty="0">
              <a:solidFill>
                <a:srgbClr val="262626"/>
              </a:solidFill>
              <a:effectLst/>
              <a:latin typeface="source sans pro" panose="020B0503030403020204" pitchFamily="34" charset="0"/>
            </a:endParaRPr>
          </a:p>
        </p:txBody>
      </p:sp>
      <p:sp>
        <p:nvSpPr>
          <p:cNvPr id="4" name="Platshållare för bildnummer 3"/>
          <p:cNvSpPr>
            <a:spLocks noGrp="1"/>
          </p:cNvSpPr>
          <p:nvPr>
            <p:ph type="sldNum" sz="quarter" idx="5"/>
          </p:nvPr>
        </p:nvSpPr>
        <p:spPr/>
        <p:txBody>
          <a:bodyPr/>
          <a:lstStyle/>
          <a:p>
            <a:fld id="{9600D094-F95C-3740-A37B-17005D23A530}" type="slidenum">
              <a:rPr lang="sv-SE" smtClean="0"/>
              <a:t>2</a:t>
            </a:fld>
            <a:endParaRPr lang="sv-SE"/>
          </a:p>
        </p:txBody>
      </p:sp>
    </p:spTree>
    <p:extLst>
      <p:ext uri="{BB962C8B-B14F-4D97-AF65-F5344CB8AC3E}">
        <p14:creationId xmlns:p14="http://schemas.microsoft.com/office/powerpoint/2010/main" val="811029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7DF46-077F-902E-6F8F-3911A780E39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EA09CB5-E934-25B7-9B3C-8A25275BB05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1E5E44A-020B-5FD8-A2E8-9A6FF125FB0C}"/>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375"/>
              </a:spcAft>
              <a:buClrTx/>
              <a:buSzTx/>
              <a:buFont typeface="Arial" panose="020B0604020202020204" pitchFamily="34" charset="0"/>
              <a:buNone/>
              <a:tabLst/>
              <a:defRPr/>
            </a:pPr>
            <a:r>
              <a:rPr lang="sv-SE" b="0" i="0" dirty="0">
                <a:solidFill>
                  <a:srgbClr val="262626"/>
                </a:solidFill>
                <a:effectLst/>
                <a:latin typeface="source sans pro" panose="020B0503030403020204" pitchFamily="34" charset="0"/>
              </a:rPr>
              <a:t>De nya kursplanerna i sfi trädde i kraft den 15 augusti 2026 och ska tillämpas på kurser som påbörjas efter den 31 december 2026. </a:t>
            </a:r>
          </a:p>
          <a:p>
            <a:pPr marL="0" marR="0" lvl="0" indent="0" algn="l" defTabSz="914400" rtl="0" eaLnBrk="1" fontAlgn="base" latinLnBrk="0" hangingPunct="1">
              <a:lnSpc>
                <a:spcPct val="100000"/>
              </a:lnSpc>
              <a:spcBef>
                <a:spcPts val="0"/>
              </a:spcBef>
              <a:spcAft>
                <a:spcPts val="375"/>
              </a:spcAft>
              <a:buClrTx/>
              <a:buSzTx/>
              <a:buFont typeface="Arial" panose="020B0604020202020204" pitchFamily="34" charset="0"/>
              <a:buNone/>
              <a:tabLst/>
              <a:defRPr/>
            </a:pPr>
            <a:r>
              <a:rPr lang="sv-SE" b="0" i="0" dirty="0">
                <a:solidFill>
                  <a:srgbClr val="262626"/>
                </a:solidFill>
                <a:effectLst/>
                <a:latin typeface="source sans pro" panose="020B0503030403020204" pitchFamily="34" charset="0"/>
              </a:rPr>
              <a:t>För kurser som påbörjas före den 1 januari 2027 gäller den nuvarande kursplanen (SKOLFS 2017:91). </a:t>
            </a:r>
            <a:endParaRPr lang="sv-SE" sz="12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375"/>
              </a:spcAft>
              <a:buClrTx/>
              <a:buSzTx/>
              <a:buFont typeface="Arial" panose="020B0604020202020204" pitchFamily="34" charset="0"/>
              <a:buNone/>
              <a:tabLst/>
              <a:defRPr/>
            </a:pPr>
            <a:r>
              <a:rPr lang="sv-SE" b="0" i="0" dirty="0">
                <a:solidFill>
                  <a:srgbClr val="262626"/>
                </a:solidFill>
                <a:effectLst/>
                <a:latin typeface="source sans pro" panose="020B0503030403020204" pitchFamily="34" charset="0"/>
              </a:rPr>
              <a:t>Detta betyder alltså att, om en elev har påbörjat en kurs i augusti 2026 och kursen planeras att avslutas i februari 2027, så ska </a:t>
            </a:r>
            <a:r>
              <a:rPr lang="sv-SE" sz="1200" kern="1200" dirty="0">
                <a:solidFill>
                  <a:schemeClr val="tx1"/>
                </a:solidFill>
                <a:effectLst/>
                <a:latin typeface="+mn-lt"/>
                <a:ea typeface="+mn-ea"/>
                <a:cs typeface="+mn-cs"/>
              </a:rPr>
              <a:t>eleven studera enligt kursplanen (SKOLFS 2017:91). När eleven påbörjar sin nästa kurs efter 1 januari 2027 ska eleven få undervisningen enligt de nya kursplanerna (SKOLFS 2026:67).</a:t>
            </a:r>
          </a:p>
          <a:p>
            <a:pPr algn="l" fontAlgn="base">
              <a:spcAft>
                <a:spcPts val="375"/>
              </a:spcAft>
              <a:buFont typeface="Arial" panose="020B0604020202020204" pitchFamily="34" charset="0"/>
              <a:buNone/>
            </a:pPr>
            <a:endParaRPr lang="sv-SE" b="0" i="0" dirty="0">
              <a:solidFill>
                <a:srgbClr val="262626"/>
              </a:solidFill>
              <a:effectLst/>
              <a:latin typeface="source sans pro" panose="020B0503030403020204" pitchFamily="34" charset="0"/>
            </a:endParaRPr>
          </a:p>
        </p:txBody>
      </p:sp>
      <p:sp>
        <p:nvSpPr>
          <p:cNvPr id="4" name="Platshållare för bildnummer 3">
            <a:extLst>
              <a:ext uri="{FF2B5EF4-FFF2-40B4-BE49-F238E27FC236}">
                <a16:creationId xmlns:a16="http://schemas.microsoft.com/office/drawing/2014/main" id="{CD4ADA38-EDA1-828B-DEF8-729042CEF556}"/>
              </a:ext>
            </a:extLst>
          </p:cNvPr>
          <p:cNvSpPr>
            <a:spLocks noGrp="1"/>
          </p:cNvSpPr>
          <p:nvPr>
            <p:ph type="sldNum" sz="quarter" idx="5"/>
          </p:nvPr>
        </p:nvSpPr>
        <p:spPr/>
        <p:txBody>
          <a:bodyPr/>
          <a:lstStyle/>
          <a:p>
            <a:fld id="{9600D094-F95C-3740-A37B-17005D23A530}" type="slidenum">
              <a:rPr lang="sv-SE" smtClean="0"/>
              <a:t>3</a:t>
            </a:fld>
            <a:endParaRPr lang="sv-SE"/>
          </a:p>
        </p:txBody>
      </p:sp>
    </p:spTree>
    <p:extLst>
      <p:ext uri="{BB962C8B-B14F-4D97-AF65-F5344CB8AC3E}">
        <p14:creationId xmlns:p14="http://schemas.microsoft.com/office/powerpoint/2010/main" val="569545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7C9AC-0951-F18B-239B-6C4B539E4F3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1F64A3A-2C6F-9E32-D315-049A61DF424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84F635E-2953-474A-250D-290EB368662E}"/>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Skolverket fick uppdrag från regeringen i april 2024 att </a:t>
            </a:r>
            <a:r>
              <a:rPr lang="sv-SE" dirty="0"/>
              <a:t>ta fram nya kurser inom komvux i sfi</a:t>
            </a:r>
            <a:r>
              <a:rPr lang="sv-SE" sz="1200" kern="1200" dirty="0">
                <a:solidFill>
                  <a:schemeClr val="tx1"/>
                </a:solidFill>
                <a:effectLst/>
                <a:latin typeface="+mn-lt"/>
                <a:ea typeface="+mn-ea"/>
                <a:cs typeface="+mn-cs"/>
              </a:rPr>
              <a:t>. I uppdraget stod det att:</a:t>
            </a:r>
          </a:p>
          <a:p>
            <a:pPr marL="171450" marR="0" lvl="0" indent="-171450" algn="l" defTabSz="914400" rtl="0" eaLnBrk="1" fontAlgn="base" latinLnBrk="0" hangingPunct="1">
              <a:lnSpc>
                <a:spcPct val="100000"/>
              </a:lnSpc>
              <a:spcBef>
                <a:spcPts val="0"/>
              </a:spcBef>
              <a:spcAft>
                <a:spcPts val="0"/>
              </a:spcAft>
              <a:buClrTx/>
              <a:buSzTx/>
              <a:buFontTx/>
              <a:buChar char="-"/>
              <a:tabLst/>
              <a:defRPr/>
            </a:pPr>
            <a:r>
              <a:rPr lang="sv-SE" dirty="0"/>
              <a:t>De nya kurserna i sfi ska ersätta nuvarande kurser. </a:t>
            </a:r>
          </a:p>
          <a:p>
            <a:pPr marL="171450" marR="0" lvl="0" indent="-171450" algn="l" defTabSz="914400" rtl="0" eaLnBrk="1" fontAlgn="base" latinLnBrk="0" hangingPunct="1">
              <a:lnSpc>
                <a:spcPct val="100000"/>
              </a:lnSpc>
              <a:spcBef>
                <a:spcPts val="0"/>
              </a:spcBef>
              <a:spcAft>
                <a:spcPts val="0"/>
              </a:spcAft>
              <a:buClrTx/>
              <a:buSzTx/>
              <a:buFontTx/>
              <a:buChar char="-"/>
              <a:tabLst/>
              <a:defRPr/>
            </a:pPr>
            <a:r>
              <a:rPr lang="sv-SE" dirty="0"/>
              <a:t>Varje kurs ska ha en egen kursplan.</a:t>
            </a:r>
          </a:p>
          <a:p>
            <a:pPr marL="171450" marR="0" lvl="0" indent="-171450" algn="l" defTabSz="914400" rtl="0" eaLnBrk="1" fontAlgn="base" latinLnBrk="0" hangingPunct="1">
              <a:lnSpc>
                <a:spcPct val="100000"/>
              </a:lnSpc>
              <a:spcBef>
                <a:spcPts val="0"/>
              </a:spcBef>
              <a:spcAft>
                <a:spcPts val="0"/>
              </a:spcAft>
              <a:buClrTx/>
              <a:buSzTx/>
              <a:buFontTx/>
              <a:buChar char="-"/>
              <a:tabLst/>
              <a:defRPr/>
            </a:pPr>
            <a:r>
              <a:rPr lang="sv-SE" dirty="0"/>
              <a:t>Kurserna ska vara anpassade till att elever har olika studiebakgrund.</a:t>
            </a:r>
          </a:p>
          <a:p>
            <a:pPr marL="171450" marR="0" lvl="0" indent="-171450" algn="l" defTabSz="914400" rtl="0" eaLnBrk="1" fontAlgn="base" latinLnBrk="0" hangingPunct="1">
              <a:lnSpc>
                <a:spcPct val="100000"/>
              </a:lnSpc>
              <a:spcBef>
                <a:spcPts val="0"/>
              </a:spcBef>
              <a:spcAft>
                <a:spcPts val="0"/>
              </a:spcAft>
              <a:buClrTx/>
              <a:buSzTx/>
              <a:buFontTx/>
              <a:buChar char="-"/>
              <a:tabLst/>
              <a:defRPr/>
            </a:pPr>
            <a:r>
              <a:rPr lang="sv-SE" dirty="0"/>
              <a:t>Kurserna ska kunna ha olika inriktningar utifrån elevernas behov och mål med studierna. </a:t>
            </a:r>
          </a:p>
          <a:p>
            <a:pPr marL="171450" marR="0" lvl="0" indent="-171450" algn="l" defTabSz="914400" rtl="0" eaLnBrk="1" fontAlgn="base" latinLnBrk="0" hangingPunct="1">
              <a:lnSpc>
                <a:spcPct val="100000"/>
              </a:lnSpc>
              <a:spcBef>
                <a:spcPts val="0"/>
              </a:spcBef>
              <a:spcAft>
                <a:spcPts val="0"/>
              </a:spcAft>
              <a:buClrTx/>
              <a:buSzTx/>
              <a:buFontTx/>
              <a:buChar char="-"/>
              <a:tabLst/>
              <a:defRPr/>
            </a:pPr>
            <a:r>
              <a:rPr lang="sv-SE" dirty="0"/>
              <a:t>Av varje kursplan ska kursens studieomfattning framgå i form av verksamhetspoäng. </a:t>
            </a:r>
          </a:p>
          <a:p>
            <a:pPr marL="171450" marR="0" lvl="0" indent="-171450" algn="l" defTabSz="914400" rtl="0" eaLnBrk="1" fontAlgn="base" latinLnBrk="0" hangingPunct="1">
              <a:lnSpc>
                <a:spcPct val="100000"/>
              </a:lnSpc>
              <a:spcBef>
                <a:spcPts val="0"/>
              </a:spcBef>
              <a:spcAft>
                <a:spcPts val="0"/>
              </a:spcAft>
              <a:buClrTx/>
              <a:buSzTx/>
              <a:buFontTx/>
              <a:buChar char="-"/>
              <a:tabLst/>
              <a:defRPr/>
            </a:pPr>
            <a:r>
              <a:rPr lang="sv-SE" dirty="0"/>
              <a:t>Vidare ska en eller flera nationella kurser i grundläggande läs- och skrivinlärning tas fram. </a:t>
            </a:r>
          </a:p>
          <a:p>
            <a:pPr marL="171450" marR="0" lvl="0" indent="-171450" algn="l" defTabSz="914400" rtl="0" eaLnBrk="1" fontAlgn="base" latinLnBrk="0" hangingPunct="1">
              <a:lnSpc>
                <a:spcPct val="100000"/>
              </a:lnSpc>
              <a:spcBef>
                <a:spcPts val="0"/>
              </a:spcBef>
              <a:spcAft>
                <a:spcPts val="0"/>
              </a:spcAft>
              <a:buClrTx/>
              <a:buSzTx/>
              <a:buFontTx/>
              <a:buChar char="-"/>
              <a:tabLst/>
              <a:defRPr/>
            </a:pPr>
            <a:r>
              <a:rPr lang="sv-SE" dirty="0"/>
              <a:t>Slutligen ska en analys göras gällande om kurserna i sfi bör få delas upp i delkurser. </a:t>
            </a:r>
          </a:p>
          <a:p>
            <a:pPr marL="171450" marR="0" lvl="0" indent="-171450" algn="l" defTabSz="914400" rtl="0" eaLnBrk="1" fontAlgn="base" latinLnBrk="0" hangingPunct="1">
              <a:lnSpc>
                <a:spcPct val="100000"/>
              </a:lnSpc>
              <a:spcBef>
                <a:spcPts val="0"/>
              </a:spcBef>
              <a:spcAft>
                <a:spcPts val="0"/>
              </a:spcAft>
              <a:buClrTx/>
              <a:buSzTx/>
              <a:buFontTx/>
              <a:buChar char="-"/>
              <a:tabLst/>
              <a:defRPr/>
            </a:pPr>
            <a:r>
              <a:rPr lang="sv-SE" dirty="0"/>
              <a:t>Skolverket fick även i uppdrag att lämna förslag till nödvändiga ändringar i förordningen om vuxenutbildning. </a:t>
            </a:r>
          </a:p>
          <a:p>
            <a:pPr marL="0" marR="0" lvl="0" indent="0" algn="l" defTabSz="914400" rtl="0" eaLnBrk="1" fontAlgn="base"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algn="l" fontAlgn="base"/>
            <a:endParaRPr lang="sv-SE" dirty="0"/>
          </a:p>
          <a:p>
            <a:pPr algn="l" fontAlgn="base"/>
            <a:endParaRPr lang="sv-SE" b="0" i="0" dirty="0">
              <a:solidFill>
                <a:srgbClr val="262626"/>
              </a:solidFill>
              <a:effectLst/>
              <a:latin typeface="source sans pro" panose="020B0503030403020204" pitchFamily="34" charset="0"/>
            </a:endParaRPr>
          </a:p>
        </p:txBody>
      </p:sp>
      <p:sp>
        <p:nvSpPr>
          <p:cNvPr id="4" name="Platshållare för bildnummer 3">
            <a:extLst>
              <a:ext uri="{FF2B5EF4-FFF2-40B4-BE49-F238E27FC236}">
                <a16:creationId xmlns:a16="http://schemas.microsoft.com/office/drawing/2014/main" id="{2E4C6D56-E10F-0069-334F-F767A4FE4768}"/>
              </a:ext>
            </a:extLst>
          </p:cNvPr>
          <p:cNvSpPr>
            <a:spLocks noGrp="1"/>
          </p:cNvSpPr>
          <p:nvPr>
            <p:ph type="sldNum" sz="quarter" idx="5"/>
          </p:nvPr>
        </p:nvSpPr>
        <p:spPr/>
        <p:txBody>
          <a:bodyPr/>
          <a:lstStyle/>
          <a:p>
            <a:fld id="{9600D094-F95C-3740-A37B-17005D23A530}" type="slidenum">
              <a:rPr lang="sv-SE" smtClean="0"/>
              <a:t>4</a:t>
            </a:fld>
            <a:endParaRPr lang="sv-SE"/>
          </a:p>
        </p:txBody>
      </p:sp>
    </p:spTree>
    <p:extLst>
      <p:ext uri="{BB962C8B-B14F-4D97-AF65-F5344CB8AC3E}">
        <p14:creationId xmlns:p14="http://schemas.microsoft.com/office/powerpoint/2010/main" val="2203052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fontAlgn="base"/>
            <a:r>
              <a:rPr lang="sv-SE" dirty="0"/>
              <a:t>Huvudsyftet med dessa ändringar var enligt regeringen att sfi-utbildningen kan bli mer likvärdig över hela landet. </a:t>
            </a:r>
          </a:p>
          <a:p>
            <a:pPr algn="l" fontAlgn="base"/>
            <a:endParaRPr lang="sv-SE" dirty="0"/>
          </a:p>
          <a:p>
            <a:pPr algn="l" fontAlgn="base"/>
            <a:r>
              <a:rPr lang="sv-SE" dirty="0"/>
              <a:t>Regeringen bedömde att genom att inrätta flera kurser med en kursplan för var och en av kurserna inom sfi kan kursplanen utgöra ett bättre stöd för att möta de krav på individanpassning som ställs på utbildningen.</a:t>
            </a:r>
          </a:p>
          <a:p>
            <a:pPr algn="l" fontAlgn="base"/>
            <a:endParaRPr lang="sv-SE" dirty="0"/>
          </a:p>
          <a:p>
            <a:pPr algn="l" fontAlgn="base"/>
            <a:r>
              <a:rPr lang="sv-SE" dirty="0"/>
              <a:t>Regeringen ansåg också att genom att ta fram och ange verksamhetspoäng för varje kurs kan en nationell förväntansbild för hur elevernas progression ska se ut uppnås.  </a:t>
            </a:r>
          </a:p>
          <a:p>
            <a:pPr algn="l" fontAlgn="base"/>
            <a:endParaRPr lang="sv-SE" dirty="0"/>
          </a:p>
          <a:p>
            <a:pPr algn="l" fontAlgn="base"/>
            <a:endParaRPr lang="sv-SE" dirty="0"/>
          </a:p>
          <a:p>
            <a:pPr marL="0" marR="0" lvl="0" indent="0" algn="l" defTabSz="685800" rtl="0" eaLnBrk="1" fontAlgn="base" latinLnBrk="0" hangingPunct="1">
              <a:lnSpc>
                <a:spcPct val="100000"/>
              </a:lnSpc>
              <a:spcBef>
                <a:spcPts val="0"/>
              </a:spcBef>
              <a:spcAft>
                <a:spcPts val="0"/>
              </a:spcAft>
              <a:buClrTx/>
              <a:buSzTx/>
              <a:buFontTx/>
              <a:buNone/>
              <a:tabLst/>
              <a:defRPr/>
            </a:pPr>
            <a:endParaRPr lang="sv-SE" b="0" i="0" dirty="0">
              <a:solidFill>
                <a:srgbClr val="262626"/>
              </a:solidFill>
              <a:effectLst/>
              <a:latin typeface="source sans pro" panose="020B0503030403020204" pitchFamily="34" charset="0"/>
            </a:endParaRPr>
          </a:p>
        </p:txBody>
      </p:sp>
      <p:sp>
        <p:nvSpPr>
          <p:cNvPr id="4" name="Platshållare för bildnummer 3"/>
          <p:cNvSpPr>
            <a:spLocks noGrp="1"/>
          </p:cNvSpPr>
          <p:nvPr>
            <p:ph type="sldNum" sz="quarter" idx="5"/>
          </p:nvPr>
        </p:nvSpPr>
        <p:spPr/>
        <p:txBody>
          <a:bodyPr/>
          <a:lstStyle/>
          <a:p>
            <a:fld id="{9600D094-F95C-3740-A37B-17005D23A530}" type="slidenum">
              <a:rPr lang="sv-SE" smtClean="0"/>
              <a:t>5</a:t>
            </a:fld>
            <a:endParaRPr lang="sv-SE"/>
          </a:p>
        </p:txBody>
      </p:sp>
    </p:spTree>
    <p:extLst>
      <p:ext uri="{BB962C8B-B14F-4D97-AF65-F5344CB8AC3E}">
        <p14:creationId xmlns:p14="http://schemas.microsoft.com/office/powerpoint/2010/main" val="2066258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E14DA-7969-772C-5C53-72B5AC82C3C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61825D7-ED45-D878-95EB-AD9E7BCF3B3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99C8148-D729-830E-3C72-054799095D63}"/>
              </a:ext>
            </a:extLst>
          </p:cNvPr>
          <p:cNvSpPr>
            <a:spLocks noGrp="1"/>
          </p:cNvSpPr>
          <p:nvPr>
            <p:ph type="body" idx="1"/>
          </p:nvPr>
        </p:nvSpPr>
        <p:spPr/>
        <p:txBody>
          <a:bodyPr/>
          <a:lstStyle/>
          <a:p>
            <a:pPr marL="0" marR="0" lvl="0" indent="0" algn="l" defTabSz="685800" rtl="0" eaLnBrk="1" fontAlgn="base" latinLnBrk="0" hangingPunct="1">
              <a:lnSpc>
                <a:spcPct val="100000"/>
              </a:lnSpc>
              <a:spcBef>
                <a:spcPts val="0"/>
              </a:spcBef>
              <a:spcAft>
                <a:spcPts val="375"/>
              </a:spcAft>
              <a:buClrTx/>
              <a:buSzTx/>
              <a:buFont typeface="Arial" panose="020B0604020202020204" pitchFamily="34" charset="0"/>
              <a:buNone/>
              <a:tabLst/>
              <a:defRPr/>
            </a:pPr>
            <a:r>
              <a:rPr lang="sv-SE" b="0" i="0" dirty="0">
                <a:solidFill>
                  <a:srgbClr val="262626"/>
                </a:solidFill>
                <a:effectLst/>
                <a:latin typeface="source sans pro" panose="020B0503030403020204" pitchFamily="34" charset="0"/>
              </a:rPr>
              <a:t>Här är några förändringar i de nya kursplanerna jämfört med den nuvarande kursplanen:</a:t>
            </a:r>
          </a:p>
          <a:p>
            <a:pPr marL="0" marR="0" lvl="0" indent="0" algn="l" defTabSz="685800" rtl="0" eaLnBrk="1" fontAlgn="base" latinLnBrk="0" hangingPunct="1">
              <a:lnSpc>
                <a:spcPct val="100000"/>
              </a:lnSpc>
              <a:spcBef>
                <a:spcPts val="0"/>
              </a:spcBef>
              <a:spcAft>
                <a:spcPts val="375"/>
              </a:spcAft>
              <a:buClrTx/>
              <a:buSzTx/>
              <a:buFont typeface="Arial" panose="020B0604020202020204" pitchFamily="34" charset="0"/>
              <a:buNone/>
              <a:tabLst/>
              <a:defRPr/>
            </a:pPr>
            <a:endParaRPr lang="sv-SE" b="0" i="0" dirty="0">
              <a:solidFill>
                <a:srgbClr val="262626"/>
              </a:solidFill>
              <a:effectLst/>
              <a:latin typeface="source sans pro" panose="020B0503030403020204" pitchFamily="34" charset="0"/>
            </a:endParaRPr>
          </a:p>
          <a:p>
            <a:pPr marL="0" indent="0">
              <a:buNone/>
            </a:pPr>
            <a:r>
              <a:rPr lang="sv-SE" dirty="0"/>
              <a:t>En förändring i de nya kurserna i sfi är införandet av ett centralt innehåll, något som tidigare saknats i kursplanen för sfi men som är en etablerad del i andra kurs- och ämnesplaner inom komvux. Det centrala innehållet beskriver det kunskapsinnehåll som är obligatoriskt att arbeta med i undervisningen för att eleven ska utveckla sina kunskaper mot kursens syfte. Det centrala innehållet anger vad eleven har rätt att möta i undervisningen. I och med att kurserna nu har ett centralt innehåll har betygskriterierna blivit mindre omfattande och mindre detaljerade.</a:t>
            </a:r>
          </a:p>
          <a:p>
            <a:pPr marL="0" indent="0">
              <a:buNone/>
            </a:pPr>
            <a:endParaRPr lang="sv-SE" dirty="0"/>
          </a:p>
          <a:p>
            <a:pPr marL="0" indent="0">
              <a:buNone/>
            </a:pPr>
            <a:r>
              <a:rPr lang="sv-SE" dirty="0"/>
              <a:t>Det finns två nationella kurser för grundläggande läs- och skrivinlärning. Kursen Grundläggande läs- och skrivinlärning ska möta behoven hos elever som inte är funktionellt litterata på sitt starkaste språk. Kursen </a:t>
            </a:r>
            <a:r>
              <a:rPr lang="sv-SE" dirty="0" err="1"/>
              <a:t>Latinisering</a:t>
            </a:r>
            <a:r>
              <a:rPr lang="sv-SE" dirty="0"/>
              <a:t> ska möta behoven hos elever som är litterata på ett språk som inte tillämpar det latinska alfabetet och som behöver lära sig att omsätta sina läs- och skrivfärdigheter till det svenska språket.</a:t>
            </a:r>
          </a:p>
          <a:p>
            <a:pPr marL="0" indent="0">
              <a:buNone/>
            </a:pPr>
            <a:endParaRPr lang="sv-SE" dirty="0"/>
          </a:p>
          <a:p>
            <a:pPr marL="0" indent="0">
              <a:buNone/>
            </a:pPr>
            <a:r>
              <a:rPr lang="sv-SE" dirty="0"/>
              <a:t>Verksamhetspoängen anger studieomfattningen för varje kurs, enligt samma reglering som gäller för övriga komvux. För en veckas heltidsstudier eller för validering av motsvarande omfattning beräknas 20 verksamhetspoäng. En årsstudieplats motsvarar 800 verksamhetspoäng.</a:t>
            </a:r>
          </a:p>
          <a:p>
            <a:pPr marL="0" indent="0">
              <a:buNone/>
            </a:pPr>
            <a:endParaRPr lang="sv-SE" dirty="0"/>
          </a:p>
          <a:p>
            <a:pPr marL="0" indent="0">
              <a:buNone/>
            </a:pPr>
            <a:r>
              <a:rPr lang="sv-SE" dirty="0"/>
              <a:t>De nya kurserna i sfi kan delas upp i delkurser enligt samma princip som för övriga komvux. Det kan ge fler möjligheter att planera och genomföra utbildningen. Det är rektor som beslutar om nationella kurser i sfi ska delas upp i delkurser och hur många verksamhetspoäng varje delkurs ska omfatta.</a:t>
            </a:r>
          </a:p>
          <a:p>
            <a:pPr marL="0" indent="0">
              <a:buNone/>
            </a:pPr>
            <a:endParaRPr lang="sv-SE" dirty="0"/>
          </a:p>
          <a:p>
            <a:pPr marL="0" indent="0">
              <a:buNone/>
            </a:pPr>
            <a:endParaRPr lang="sv-SE" dirty="0"/>
          </a:p>
          <a:p>
            <a:pPr marL="0" indent="0">
              <a:buNone/>
            </a:pPr>
            <a:endParaRPr lang="sv-SE" i="0" dirty="0">
              <a:solidFill>
                <a:srgbClr val="262626"/>
              </a:solidFill>
              <a:effectLst/>
              <a:latin typeface="source sans pro" panose="020B0503030403020204" pitchFamily="34" charset="0"/>
            </a:endParaRPr>
          </a:p>
          <a:p>
            <a:pPr marL="0" indent="0">
              <a:buNone/>
            </a:pPr>
            <a:endParaRPr lang="sv-SE" i="0" dirty="0">
              <a:solidFill>
                <a:srgbClr val="262626"/>
              </a:solidFill>
              <a:effectLst/>
              <a:latin typeface="source sans pro" panose="020B0503030403020204" pitchFamily="34" charset="0"/>
            </a:endParaRPr>
          </a:p>
        </p:txBody>
      </p:sp>
      <p:sp>
        <p:nvSpPr>
          <p:cNvPr id="4" name="Platshållare för bildnummer 3">
            <a:extLst>
              <a:ext uri="{FF2B5EF4-FFF2-40B4-BE49-F238E27FC236}">
                <a16:creationId xmlns:a16="http://schemas.microsoft.com/office/drawing/2014/main" id="{D3A73073-E21A-704D-B281-EE9AC705D147}"/>
              </a:ext>
            </a:extLst>
          </p:cNvPr>
          <p:cNvSpPr>
            <a:spLocks noGrp="1"/>
          </p:cNvSpPr>
          <p:nvPr>
            <p:ph type="sldNum" sz="quarter" idx="5"/>
          </p:nvPr>
        </p:nvSpPr>
        <p:spPr/>
        <p:txBody>
          <a:bodyPr/>
          <a:lstStyle/>
          <a:p>
            <a:fld id="{9600D094-F95C-3740-A37B-17005D23A530}" type="slidenum">
              <a:rPr lang="sv-SE" smtClean="0"/>
              <a:t>6</a:t>
            </a:fld>
            <a:endParaRPr lang="sv-SE"/>
          </a:p>
        </p:txBody>
      </p:sp>
    </p:spTree>
    <p:extLst>
      <p:ext uri="{BB962C8B-B14F-4D97-AF65-F5344CB8AC3E}">
        <p14:creationId xmlns:p14="http://schemas.microsoft.com/office/powerpoint/2010/main" val="395668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nuvarande kursplanen (SKOLFS 2017:91) upphävs genom Skolverkets nya föreskrifter för kursplaner i sfi (SKOLFS 2026:67). Den nuvarande kursplanen (SKOLFS 2017:91) ska fortfarande användas på kurser som har påbörjats före den 1 januari 2027.  De nya kursplanerna (SKOLFS 2026:67) ska användas på kurser som påbörjas efter den 31 december 2026. </a:t>
            </a:r>
          </a:p>
          <a:p>
            <a:endParaRPr lang="sv-SE" dirty="0"/>
          </a:p>
          <a:p>
            <a:r>
              <a:rPr lang="sv-SE" dirty="0"/>
              <a:t>Skolverket tar fram nya nationella prov enligt de nya kursplanerna. De nya proven kommer att finnas från och med januari 2027 och ska användas på kurser som läses enligt de nya kursplanerna (SKOLFS 2026:67). De gamla proven ska användas på kurser som läses enligt den gamla kursplanen (SKOLFS 2017:91). </a:t>
            </a:r>
          </a:p>
          <a:p>
            <a:endParaRPr lang="sv-SE" dirty="0"/>
          </a:p>
          <a:p>
            <a:r>
              <a:rPr lang="sv-SE" dirty="0"/>
              <a:t>Verksamheten behöver redan nu tänka på lärares behov av kompetensutveckling och inkludera det i sin verksamhetsplanering för kommande år. Skolverket kommer att anordna utbildningar i uttalsundervisning i sfi och grundläggande läs- och skrivinlärning i sfi via olika lärosäten med start hösten 2027. </a:t>
            </a:r>
          </a:p>
        </p:txBody>
      </p:sp>
      <p:sp>
        <p:nvSpPr>
          <p:cNvPr id="4" name="Platshållare för bildnummer 3"/>
          <p:cNvSpPr>
            <a:spLocks noGrp="1"/>
          </p:cNvSpPr>
          <p:nvPr>
            <p:ph type="sldNum" sz="quarter" idx="5"/>
          </p:nvPr>
        </p:nvSpPr>
        <p:spPr/>
        <p:txBody>
          <a:bodyPr/>
          <a:lstStyle/>
          <a:p>
            <a:fld id="{2E06BED0-4988-4506-821C-0E164EB69B33}" type="slidenum">
              <a:rPr lang="sv-SE" smtClean="0"/>
              <a:t>7</a:t>
            </a:fld>
            <a:endParaRPr lang="sv-SE"/>
          </a:p>
        </p:txBody>
      </p:sp>
    </p:spTree>
    <p:extLst>
      <p:ext uri="{BB962C8B-B14F-4D97-AF65-F5344CB8AC3E}">
        <p14:creationId xmlns:p14="http://schemas.microsoft.com/office/powerpoint/2010/main" val="3088891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Huvudmannen har det yttersta ansvaret för utbildningen som helhet. Därmed har huvudmannen ansvar att säkerställa att det finns goda förutsättningar för en framgångsrik implementering av de nya kursplanerna. Det handlar om att verksamheten ges den tid och andra resurser som implementeringen kräver och att de inte åläggs för omfattande utvecklings- och förändringsarbeten i övrigt. För lärare och annan personal innebär nya kursplaner ytterligare arbete när de anpassar undervisning och arbetssätt.</a:t>
            </a:r>
          </a:p>
          <a:p>
            <a:endParaRPr lang="sv-SE" dirty="0"/>
          </a:p>
          <a:p>
            <a:r>
              <a:rPr lang="sv-SE" dirty="0"/>
              <a:t>Huvudmannen ansvarar också för att de nya kursplanerna i sfi omsätts i praktik, vilket innebär bland annat att följa reglerna för tillämpning och övergångsperiod. </a:t>
            </a:r>
          </a:p>
          <a:p>
            <a:endParaRPr lang="sv-SE" dirty="0"/>
          </a:p>
          <a:p>
            <a:r>
              <a:rPr lang="sv-SE" dirty="0"/>
              <a:t>Nämnd och förvaltning kan tillsammans behöva diskutera hur de kan förvissa sig om att så sker.</a:t>
            </a:r>
          </a:p>
        </p:txBody>
      </p:sp>
      <p:sp>
        <p:nvSpPr>
          <p:cNvPr id="4" name="Platshållare för bildnummer 3"/>
          <p:cNvSpPr>
            <a:spLocks noGrp="1"/>
          </p:cNvSpPr>
          <p:nvPr>
            <p:ph type="sldNum" sz="quarter" idx="5"/>
          </p:nvPr>
        </p:nvSpPr>
        <p:spPr/>
        <p:txBody>
          <a:bodyPr/>
          <a:lstStyle/>
          <a:p>
            <a:fld id="{9600D094-F95C-3740-A37B-17005D23A530}" type="slidenum">
              <a:rPr lang="sv-SE" smtClean="0"/>
              <a:t>8</a:t>
            </a:fld>
            <a:endParaRPr lang="sv-SE"/>
          </a:p>
        </p:txBody>
      </p:sp>
    </p:spTree>
    <p:extLst>
      <p:ext uri="{BB962C8B-B14F-4D97-AF65-F5344CB8AC3E}">
        <p14:creationId xmlns:p14="http://schemas.microsoft.com/office/powerpoint/2010/main" val="896312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b="0" i="0" dirty="0">
                <a:solidFill>
                  <a:srgbClr val="262626"/>
                </a:solidFill>
                <a:effectLst/>
                <a:latin typeface="source sans pro" panose="020B0503030403020204" pitchFamily="34" charset="0"/>
              </a:rPr>
              <a:t>Den första länken leder till samlingssidan för information och material inför implementeringen.</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b="0" i="0" dirty="0">
              <a:solidFill>
                <a:srgbClr val="262626"/>
              </a:solidFill>
              <a:effectLst/>
              <a:latin typeface="source sans pro" panose="020B0503030403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sv-SE" b="0" i="0" dirty="0">
                <a:solidFill>
                  <a:srgbClr val="262626"/>
                </a:solidFill>
                <a:effectLst/>
                <a:latin typeface="source sans pro" panose="020B0503030403020204" pitchFamily="34" charset="0"/>
              </a:rPr>
              <a:t>Den andra länken leder till en publikation som ger dig fördjupad information om de nya kursplanernas uppbyggnad, struktur och användning.</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b="0" i="0" dirty="0">
              <a:solidFill>
                <a:srgbClr val="262626"/>
              </a:solidFill>
              <a:effectLst/>
              <a:latin typeface="source sans pro" panose="020B0503030403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sv-SE" b="0" i="0" dirty="0">
                <a:solidFill>
                  <a:srgbClr val="262626"/>
                </a:solidFill>
                <a:effectLst/>
                <a:latin typeface="source sans pro" panose="020B0503030403020204" pitchFamily="34" charset="0"/>
              </a:rPr>
              <a:t>Skolverket har också ett nyhetsbrev för dig som vill hålla dig uppdaterad med den senaste informationen från myndigheten.</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b="0" i="0" dirty="0">
              <a:solidFill>
                <a:srgbClr val="262626"/>
              </a:solidFill>
              <a:effectLst/>
              <a:latin typeface="source sans pro" panose="020B0503030403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sv-SE" b="0" i="0" dirty="0">
              <a:solidFill>
                <a:srgbClr val="262626"/>
              </a:solidFill>
              <a:effectLst/>
              <a:latin typeface="source sans pro" panose="020B0503030403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sv-SE" b="0" i="0" dirty="0">
              <a:solidFill>
                <a:srgbClr val="262626"/>
              </a:solidFill>
              <a:effectLst/>
              <a:latin typeface="source sans pro" panose="020B0503030403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fld id="{9600D094-F95C-3740-A37B-17005D23A530}" type="slidenum">
              <a:rPr lang="sv-SE" smtClean="0"/>
              <a:t>9</a:t>
            </a:fld>
            <a:endParaRPr lang="sv-SE"/>
          </a:p>
        </p:txBody>
      </p:sp>
    </p:spTree>
    <p:extLst>
      <p:ext uri="{BB962C8B-B14F-4D97-AF65-F5344CB8AC3E}">
        <p14:creationId xmlns:p14="http://schemas.microsoft.com/office/powerpoint/2010/main" val="3331734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Kapitel">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1D0C9D-640F-0FE6-9278-FF15BD756206}"/>
              </a:ext>
            </a:extLst>
          </p:cNvPr>
          <p:cNvSpPr>
            <a:spLocks noGrp="1"/>
          </p:cNvSpPr>
          <p:nvPr>
            <p:ph type="ctrTitle" hasCustomPrompt="1"/>
          </p:nvPr>
        </p:nvSpPr>
        <p:spPr>
          <a:xfrm>
            <a:off x="750957" y="552451"/>
            <a:ext cx="9269343" cy="3165129"/>
          </a:xfrm>
        </p:spPr>
        <p:txBody>
          <a:bodyPr anchor="b"/>
          <a:lstStyle>
            <a:lvl1pPr algn="l">
              <a:lnSpc>
                <a:spcPct val="85000"/>
              </a:lnSpc>
              <a:defRPr sz="7200">
                <a:solidFill>
                  <a:schemeClr val="bg1"/>
                </a:solidFill>
              </a:defRPr>
            </a:lvl1pPr>
          </a:lstStyle>
          <a:p>
            <a:r>
              <a:rPr lang="sv-SE" dirty="0"/>
              <a:t>Skriv huvudrubrik</a:t>
            </a:r>
          </a:p>
        </p:txBody>
      </p:sp>
      <p:sp>
        <p:nvSpPr>
          <p:cNvPr id="3" name="Underrubrik 2">
            <a:extLst>
              <a:ext uri="{FF2B5EF4-FFF2-40B4-BE49-F238E27FC236}">
                <a16:creationId xmlns:a16="http://schemas.microsoft.com/office/drawing/2014/main" id="{822F2E12-3506-08C7-A502-7936D96E508F}"/>
              </a:ext>
            </a:extLst>
          </p:cNvPr>
          <p:cNvSpPr>
            <a:spLocks noGrp="1"/>
          </p:cNvSpPr>
          <p:nvPr>
            <p:ph type="subTitle" idx="1" hasCustomPrompt="1"/>
          </p:nvPr>
        </p:nvSpPr>
        <p:spPr>
          <a:xfrm>
            <a:off x="750957" y="4196519"/>
            <a:ext cx="9269343" cy="1330739"/>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Skriv underrubrik</a:t>
            </a:r>
          </a:p>
        </p:txBody>
      </p:sp>
      <p:sp>
        <p:nvSpPr>
          <p:cNvPr id="9" name="Rektangel 8">
            <a:extLst>
              <a:ext uri="{FF2B5EF4-FFF2-40B4-BE49-F238E27FC236}">
                <a16:creationId xmlns:a16="http://schemas.microsoft.com/office/drawing/2014/main" id="{A64C15E6-092F-148A-17C7-DAC4CD3DDC25}"/>
              </a:ext>
            </a:extLst>
          </p:cNvPr>
          <p:cNvSpPr/>
          <p:nvPr userDrawn="1"/>
        </p:nvSpPr>
        <p:spPr>
          <a:xfrm>
            <a:off x="10548730" y="1"/>
            <a:ext cx="1308308" cy="55245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Bild 7">
            <a:extLst>
              <a:ext uri="{FF2B5EF4-FFF2-40B4-BE49-F238E27FC236}">
                <a16:creationId xmlns:a16="http://schemas.microsoft.com/office/drawing/2014/main" id="{2819BF45-BEDF-03A5-9576-0281EDC72FAB}"/>
              </a:ext>
            </a:extLst>
          </p:cNvPr>
          <p:cNvSpPr/>
          <p:nvPr userDrawn="1"/>
        </p:nvSpPr>
        <p:spPr>
          <a:xfrm>
            <a:off x="10697610" y="176128"/>
            <a:ext cx="1010106" cy="172277"/>
          </a:xfrm>
          <a:custGeom>
            <a:avLst/>
            <a:gdLst>
              <a:gd name="connsiteX0" fmla="*/ 713595 w 1010106"/>
              <a:gd name="connsiteY0" fmla="*/ 65738 h 172277"/>
              <a:gd name="connsiteX1" fmla="*/ 699791 w 1010106"/>
              <a:gd name="connsiteY1" fmla="*/ 72882 h 172277"/>
              <a:gd name="connsiteX2" fmla="*/ 671122 w 1010106"/>
              <a:gd name="connsiteY2" fmla="*/ 105238 h 172277"/>
              <a:gd name="connsiteX3" fmla="*/ 668714 w 1010106"/>
              <a:gd name="connsiteY3" fmla="*/ 105238 h 172277"/>
              <a:gd name="connsiteX4" fmla="*/ 673899 w 1010106"/>
              <a:gd name="connsiteY4" fmla="*/ 76696 h 172277"/>
              <a:gd name="connsiteX5" fmla="*/ 669405 w 1010106"/>
              <a:gd name="connsiteY5" fmla="*/ 65749 h 172277"/>
              <a:gd name="connsiteX6" fmla="*/ 647673 w 1010106"/>
              <a:gd name="connsiteY6" fmla="*/ 89970 h 172277"/>
              <a:gd name="connsiteX7" fmla="*/ 652133 w 1010106"/>
              <a:gd name="connsiteY7" fmla="*/ 99926 h 172277"/>
              <a:gd name="connsiteX8" fmla="*/ 650220 w 1010106"/>
              <a:gd name="connsiteY8" fmla="*/ 111276 h 172277"/>
              <a:gd name="connsiteX9" fmla="*/ 649966 w 1010106"/>
              <a:gd name="connsiteY9" fmla="*/ 111391 h 172277"/>
              <a:gd name="connsiteX10" fmla="*/ 611123 w 1010106"/>
              <a:gd name="connsiteY10" fmla="*/ 142664 h 172277"/>
              <a:gd name="connsiteX11" fmla="*/ 611077 w 1010106"/>
              <a:gd name="connsiteY11" fmla="*/ 142733 h 172277"/>
              <a:gd name="connsiteX12" fmla="*/ 581717 w 1010106"/>
              <a:gd name="connsiteY12" fmla="*/ 154970 h 172277"/>
              <a:gd name="connsiteX13" fmla="*/ 561702 w 1010106"/>
              <a:gd name="connsiteY13" fmla="*/ 127707 h 172277"/>
              <a:gd name="connsiteX14" fmla="*/ 562036 w 1010106"/>
              <a:gd name="connsiteY14" fmla="*/ 120828 h 172277"/>
              <a:gd name="connsiteX15" fmla="*/ 564444 w 1010106"/>
              <a:gd name="connsiteY15" fmla="*/ 117256 h 172277"/>
              <a:gd name="connsiteX16" fmla="*/ 600349 w 1010106"/>
              <a:gd name="connsiteY16" fmla="*/ 103993 h 172277"/>
              <a:gd name="connsiteX17" fmla="*/ 623487 w 1010106"/>
              <a:gd name="connsiteY17" fmla="*/ 81051 h 172277"/>
              <a:gd name="connsiteX18" fmla="*/ 607608 w 1010106"/>
              <a:gd name="connsiteY18" fmla="*/ 65749 h 172277"/>
              <a:gd name="connsiteX19" fmla="*/ 570309 w 1010106"/>
              <a:gd name="connsiteY19" fmla="*/ 81558 h 172277"/>
              <a:gd name="connsiteX20" fmla="*/ 562462 w 1010106"/>
              <a:gd name="connsiteY20" fmla="*/ 88126 h 172277"/>
              <a:gd name="connsiteX21" fmla="*/ 552138 w 1010106"/>
              <a:gd name="connsiteY21" fmla="*/ 91825 h 172277"/>
              <a:gd name="connsiteX22" fmla="*/ 538253 w 1010106"/>
              <a:gd name="connsiteY22" fmla="*/ 91145 h 172277"/>
              <a:gd name="connsiteX23" fmla="*/ 531362 w 1010106"/>
              <a:gd name="connsiteY23" fmla="*/ 87539 h 172277"/>
              <a:gd name="connsiteX24" fmla="*/ 531858 w 1010106"/>
              <a:gd name="connsiteY24" fmla="*/ 85165 h 172277"/>
              <a:gd name="connsiteX25" fmla="*/ 532664 w 1010106"/>
              <a:gd name="connsiteY25" fmla="*/ 78989 h 172277"/>
              <a:gd name="connsiteX26" fmla="*/ 521268 w 1010106"/>
              <a:gd name="connsiteY26" fmla="*/ 65749 h 172277"/>
              <a:gd name="connsiteX27" fmla="*/ 507452 w 1010106"/>
              <a:gd name="connsiteY27" fmla="*/ 75440 h 172277"/>
              <a:gd name="connsiteX28" fmla="*/ 508858 w 1010106"/>
              <a:gd name="connsiteY28" fmla="*/ 79254 h 172277"/>
              <a:gd name="connsiteX29" fmla="*/ 513329 w 1010106"/>
              <a:gd name="connsiteY29" fmla="*/ 91745 h 172277"/>
              <a:gd name="connsiteX30" fmla="*/ 479498 w 1010106"/>
              <a:gd name="connsiteY30" fmla="*/ 144530 h 172277"/>
              <a:gd name="connsiteX31" fmla="*/ 475361 w 1010106"/>
              <a:gd name="connsiteY31" fmla="*/ 143758 h 172277"/>
              <a:gd name="connsiteX32" fmla="*/ 474324 w 1010106"/>
              <a:gd name="connsiteY32" fmla="*/ 103463 h 172277"/>
              <a:gd name="connsiteX33" fmla="*/ 459126 w 1010106"/>
              <a:gd name="connsiteY33" fmla="*/ 65738 h 172277"/>
              <a:gd name="connsiteX34" fmla="*/ 446704 w 1010106"/>
              <a:gd name="connsiteY34" fmla="*/ 82561 h 172277"/>
              <a:gd name="connsiteX35" fmla="*/ 455277 w 1010106"/>
              <a:gd name="connsiteY35" fmla="*/ 103820 h 172277"/>
              <a:gd name="connsiteX36" fmla="*/ 402341 w 1010106"/>
              <a:gd name="connsiteY36" fmla="*/ 146017 h 172277"/>
              <a:gd name="connsiteX37" fmla="*/ 396303 w 1010106"/>
              <a:gd name="connsiteY37" fmla="*/ 148333 h 172277"/>
              <a:gd name="connsiteX38" fmla="*/ 395946 w 1010106"/>
              <a:gd name="connsiteY38" fmla="*/ 128456 h 172277"/>
              <a:gd name="connsiteX39" fmla="*/ 424258 w 1010106"/>
              <a:gd name="connsiteY39" fmla="*/ 6845 h 172277"/>
              <a:gd name="connsiteX40" fmla="*/ 396303 w 1010106"/>
              <a:gd name="connsiteY40" fmla="*/ 11419 h 172277"/>
              <a:gd name="connsiteX41" fmla="*/ 399392 w 1010106"/>
              <a:gd name="connsiteY41" fmla="*/ 27493 h 172277"/>
              <a:gd name="connsiteX42" fmla="*/ 392985 w 1010106"/>
              <a:gd name="connsiteY42" fmla="*/ 55943 h 172277"/>
              <a:gd name="connsiteX43" fmla="*/ 384539 w 1010106"/>
              <a:gd name="connsiteY43" fmla="*/ 67259 h 172277"/>
              <a:gd name="connsiteX44" fmla="*/ 374906 w 1010106"/>
              <a:gd name="connsiteY44" fmla="*/ 76823 h 172277"/>
              <a:gd name="connsiteX45" fmla="*/ 363291 w 1010106"/>
              <a:gd name="connsiteY45" fmla="*/ 84197 h 172277"/>
              <a:gd name="connsiteX46" fmla="*/ 352863 w 1010106"/>
              <a:gd name="connsiteY46" fmla="*/ 86018 h 172277"/>
              <a:gd name="connsiteX47" fmla="*/ 350869 w 1010106"/>
              <a:gd name="connsiteY47" fmla="*/ 85672 h 172277"/>
              <a:gd name="connsiteX48" fmla="*/ 324828 w 1010106"/>
              <a:gd name="connsiteY48" fmla="*/ 65738 h 172277"/>
              <a:gd name="connsiteX49" fmla="*/ 291342 w 1010106"/>
              <a:gd name="connsiteY49" fmla="*/ 78493 h 172277"/>
              <a:gd name="connsiteX50" fmla="*/ 257143 w 1010106"/>
              <a:gd name="connsiteY50" fmla="*/ 137628 h 172277"/>
              <a:gd name="connsiteX51" fmla="*/ 257454 w 1010106"/>
              <a:gd name="connsiteY51" fmla="*/ 143251 h 172277"/>
              <a:gd name="connsiteX52" fmla="*/ 254539 w 1010106"/>
              <a:gd name="connsiteY52" fmla="*/ 146593 h 172277"/>
              <a:gd name="connsiteX53" fmla="*/ 249330 w 1010106"/>
              <a:gd name="connsiteY53" fmla="*/ 151294 h 172277"/>
              <a:gd name="connsiteX54" fmla="*/ 238810 w 1010106"/>
              <a:gd name="connsiteY54" fmla="*/ 158738 h 172277"/>
              <a:gd name="connsiteX55" fmla="*/ 236252 w 1010106"/>
              <a:gd name="connsiteY55" fmla="*/ 159487 h 172277"/>
              <a:gd name="connsiteX56" fmla="*/ 235411 w 1010106"/>
              <a:gd name="connsiteY56" fmla="*/ 159533 h 172277"/>
              <a:gd name="connsiteX57" fmla="*/ 213656 w 1010106"/>
              <a:gd name="connsiteY57" fmla="*/ 142226 h 172277"/>
              <a:gd name="connsiteX58" fmla="*/ 199160 w 1010106"/>
              <a:gd name="connsiteY58" fmla="*/ 117993 h 172277"/>
              <a:gd name="connsiteX59" fmla="*/ 194666 w 1010106"/>
              <a:gd name="connsiteY59" fmla="*/ 111126 h 172277"/>
              <a:gd name="connsiteX60" fmla="*/ 197420 w 1010106"/>
              <a:gd name="connsiteY60" fmla="*/ 106286 h 172277"/>
              <a:gd name="connsiteX61" fmla="*/ 228843 w 1010106"/>
              <a:gd name="connsiteY61" fmla="*/ 85637 h 172277"/>
              <a:gd name="connsiteX62" fmla="*/ 238165 w 1010106"/>
              <a:gd name="connsiteY62" fmla="*/ 73665 h 172277"/>
              <a:gd name="connsiteX63" fmla="*/ 230560 w 1010106"/>
              <a:gd name="connsiteY63" fmla="*/ 65507 h 172277"/>
              <a:gd name="connsiteX64" fmla="*/ 223323 w 1010106"/>
              <a:gd name="connsiteY64" fmla="*/ 67789 h 172277"/>
              <a:gd name="connsiteX65" fmla="*/ 214013 w 1010106"/>
              <a:gd name="connsiteY65" fmla="*/ 73665 h 172277"/>
              <a:gd name="connsiteX66" fmla="*/ 211582 w 1010106"/>
              <a:gd name="connsiteY66" fmla="*/ 79530 h 172277"/>
              <a:gd name="connsiteX67" fmla="*/ 201557 w 1010106"/>
              <a:gd name="connsiteY67" fmla="*/ 96354 h 172277"/>
              <a:gd name="connsiteX68" fmla="*/ 177059 w 1010106"/>
              <a:gd name="connsiteY68" fmla="*/ 111379 h 172277"/>
              <a:gd name="connsiteX69" fmla="*/ 173591 w 1010106"/>
              <a:gd name="connsiteY69" fmla="*/ 108591 h 172277"/>
              <a:gd name="connsiteX70" fmla="*/ 195692 w 1010106"/>
              <a:gd name="connsiteY70" fmla="*/ 9668 h 172277"/>
              <a:gd name="connsiteX71" fmla="*/ 169109 w 1010106"/>
              <a:gd name="connsiteY71" fmla="*/ 13747 h 172277"/>
              <a:gd name="connsiteX72" fmla="*/ 172220 w 1010106"/>
              <a:gd name="connsiteY72" fmla="*/ 25465 h 172277"/>
              <a:gd name="connsiteX73" fmla="*/ 148033 w 1010106"/>
              <a:gd name="connsiteY73" fmla="*/ 136119 h 172277"/>
              <a:gd name="connsiteX74" fmla="*/ 140451 w 1010106"/>
              <a:gd name="connsiteY74" fmla="*/ 165686 h 172277"/>
              <a:gd name="connsiteX75" fmla="*/ 141834 w 1010106"/>
              <a:gd name="connsiteY75" fmla="*/ 171275 h 172277"/>
              <a:gd name="connsiteX76" fmla="*/ 154601 w 1010106"/>
              <a:gd name="connsiteY76" fmla="*/ 165940 h 172277"/>
              <a:gd name="connsiteX77" fmla="*/ 161169 w 1010106"/>
              <a:gd name="connsiteY77" fmla="*/ 157263 h 172277"/>
              <a:gd name="connsiteX78" fmla="*/ 167726 w 1010106"/>
              <a:gd name="connsiteY78" fmla="*/ 133814 h 172277"/>
              <a:gd name="connsiteX79" fmla="*/ 170837 w 1010106"/>
              <a:gd name="connsiteY79" fmla="*/ 119791 h 172277"/>
              <a:gd name="connsiteX80" fmla="*/ 173948 w 1010106"/>
              <a:gd name="connsiteY80" fmla="*/ 115989 h 172277"/>
              <a:gd name="connsiteX81" fmla="*/ 184653 w 1010106"/>
              <a:gd name="connsiteY81" fmla="*/ 128456 h 172277"/>
              <a:gd name="connsiteX82" fmla="*/ 201211 w 1010106"/>
              <a:gd name="connsiteY82" fmla="*/ 158012 h 172277"/>
              <a:gd name="connsiteX83" fmla="*/ 222275 w 1010106"/>
              <a:gd name="connsiteY83" fmla="*/ 171275 h 172277"/>
              <a:gd name="connsiteX84" fmla="*/ 241333 w 1010106"/>
              <a:gd name="connsiteY84" fmla="*/ 163958 h 172277"/>
              <a:gd name="connsiteX85" fmla="*/ 258906 w 1010106"/>
              <a:gd name="connsiteY85" fmla="*/ 150154 h 172277"/>
              <a:gd name="connsiteX86" fmla="*/ 285108 w 1010106"/>
              <a:gd name="connsiteY86" fmla="*/ 169742 h 172277"/>
              <a:gd name="connsiteX87" fmla="*/ 318605 w 1010106"/>
              <a:gd name="connsiteY87" fmla="*/ 157252 h 172277"/>
              <a:gd name="connsiteX88" fmla="*/ 352090 w 1010106"/>
              <a:gd name="connsiteY88" fmla="*/ 97356 h 172277"/>
              <a:gd name="connsiteX89" fmla="*/ 351941 w 1010106"/>
              <a:gd name="connsiteY89" fmla="*/ 92309 h 172277"/>
              <a:gd name="connsiteX90" fmla="*/ 389493 w 1010106"/>
              <a:gd name="connsiteY90" fmla="*/ 71199 h 172277"/>
              <a:gd name="connsiteX91" fmla="*/ 373500 w 1010106"/>
              <a:gd name="connsiteY91" fmla="*/ 143482 h 172277"/>
              <a:gd name="connsiteX92" fmla="*/ 376957 w 1010106"/>
              <a:gd name="connsiteY92" fmla="*/ 170249 h 172277"/>
              <a:gd name="connsiteX93" fmla="*/ 407193 w 1010106"/>
              <a:gd name="connsiteY93" fmla="*/ 149266 h 172277"/>
              <a:gd name="connsiteX94" fmla="*/ 456084 w 1010106"/>
              <a:gd name="connsiteY94" fmla="*/ 110619 h 172277"/>
              <a:gd name="connsiteX95" fmla="*/ 455669 w 1010106"/>
              <a:gd name="connsiteY95" fmla="*/ 165433 h 172277"/>
              <a:gd name="connsiteX96" fmla="*/ 458757 w 1010106"/>
              <a:gd name="connsiteY96" fmla="*/ 170249 h 172277"/>
              <a:gd name="connsiteX97" fmla="*/ 468448 w 1010106"/>
              <a:gd name="connsiteY97" fmla="*/ 163889 h 172277"/>
              <a:gd name="connsiteX98" fmla="*/ 479821 w 1010106"/>
              <a:gd name="connsiteY98" fmla="*/ 153161 h 172277"/>
              <a:gd name="connsiteX99" fmla="*/ 529069 w 1010106"/>
              <a:gd name="connsiteY99" fmla="*/ 93012 h 172277"/>
              <a:gd name="connsiteX100" fmla="*/ 554661 w 1010106"/>
              <a:gd name="connsiteY100" fmla="*/ 97368 h 172277"/>
              <a:gd name="connsiteX101" fmla="*/ 541283 w 1010106"/>
              <a:gd name="connsiteY101" fmla="*/ 141477 h 172277"/>
              <a:gd name="connsiteX102" fmla="*/ 564410 w 1010106"/>
              <a:gd name="connsiteY102" fmla="*/ 169754 h 172277"/>
              <a:gd name="connsiteX103" fmla="*/ 615697 w 1010106"/>
              <a:gd name="connsiteY103" fmla="*/ 145660 h 172277"/>
              <a:gd name="connsiteX104" fmla="*/ 648641 w 1010106"/>
              <a:gd name="connsiteY104" fmla="*/ 119123 h 172277"/>
              <a:gd name="connsiteX105" fmla="*/ 637591 w 1010106"/>
              <a:gd name="connsiteY105" fmla="*/ 165686 h 172277"/>
              <a:gd name="connsiteX106" fmla="*/ 638974 w 1010106"/>
              <a:gd name="connsiteY106" fmla="*/ 171275 h 172277"/>
              <a:gd name="connsiteX107" fmla="*/ 651729 w 1010106"/>
              <a:gd name="connsiteY107" fmla="*/ 165686 h 172277"/>
              <a:gd name="connsiteX108" fmla="*/ 657975 w 1010106"/>
              <a:gd name="connsiteY108" fmla="*/ 157252 h 172277"/>
              <a:gd name="connsiteX109" fmla="*/ 663494 w 1010106"/>
              <a:gd name="connsiteY109" fmla="*/ 133803 h 172277"/>
              <a:gd name="connsiteX110" fmla="*/ 671076 w 1010106"/>
              <a:gd name="connsiteY110" fmla="*/ 114686 h 172277"/>
              <a:gd name="connsiteX111" fmla="*/ 699042 w 1010106"/>
              <a:gd name="connsiteY111" fmla="*/ 87665 h 172277"/>
              <a:gd name="connsiteX112" fmla="*/ 704216 w 1010106"/>
              <a:gd name="connsiteY112" fmla="*/ 89463 h 172277"/>
              <a:gd name="connsiteX113" fmla="*/ 708352 w 1010106"/>
              <a:gd name="connsiteY113" fmla="*/ 91745 h 172277"/>
              <a:gd name="connsiteX114" fmla="*/ 717686 w 1010106"/>
              <a:gd name="connsiteY114" fmla="*/ 84347 h 172277"/>
              <a:gd name="connsiteX115" fmla="*/ 724265 w 1010106"/>
              <a:gd name="connsiteY115" fmla="*/ 74149 h 172277"/>
              <a:gd name="connsiteX116" fmla="*/ 713549 w 1010106"/>
              <a:gd name="connsiteY116" fmla="*/ 65738 h 172277"/>
              <a:gd name="connsiteX117" fmla="*/ 564444 w 1010106"/>
              <a:gd name="connsiteY117" fmla="*/ 107024 h 172277"/>
              <a:gd name="connsiteX118" fmla="*/ 575149 w 1010106"/>
              <a:gd name="connsiteY118" fmla="*/ 85626 h 172277"/>
              <a:gd name="connsiteX119" fmla="*/ 591039 w 1010106"/>
              <a:gd name="connsiteY119" fmla="*/ 77710 h 172277"/>
              <a:gd name="connsiteX120" fmla="*/ 603126 w 1010106"/>
              <a:gd name="connsiteY120" fmla="*/ 89959 h 172277"/>
              <a:gd name="connsiteX121" fmla="*/ 596915 w 1010106"/>
              <a:gd name="connsiteY121" fmla="*/ 99154 h 172277"/>
              <a:gd name="connsiteX122" fmla="*/ 566530 w 1010106"/>
              <a:gd name="connsiteY122" fmla="*/ 109847 h 172277"/>
              <a:gd name="connsiteX123" fmla="*/ 564444 w 1010106"/>
              <a:gd name="connsiteY123" fmla="*/ 107035 h 172277"/>
              <a:gd name="connsiteX124" fmla="*/ 330716 w 1010106"/>
              <a:gd name="connsiteY124" fmla="*/ 102691 h 172277"/>
              <a:gd name="connsiteX125" fmla="*/ 314837 w 1010106"/>
              <a:gd name="connsiteY125" fmla="*/ 152689 h 172277"/>
              <a:gd name="connsiteX126" fmla="*/ 299996 w 1010106"/>
              <a:gd name="connsiteY126" fmla="*/ 158531 h 172277"/>
              <a:gd name="connsiteX127" fmla="*/ 278921 w 1010106"/>
              <a:gd name="connsiteY127" fmla="*/ 130772 h 172277"/>
              <a:gd name="connsiteX128" fmla="*/ 295168 w 1010106"/>
              <a:gd name="connsiteY128" fmla="*/ 83079 h 172277"/>
              <a:gd name="connsiteX129" fmla="*/ 310366 w 1010106"/>
              <a:gd name="connsiteY129" fmla="*/ 76972 h 172277"/>
              <a:gd name="connsiteX130" fmla="*/ 330727 w 1010106"/>
              <a:gd name="connsiteY130" fmla="*/ 102703 h 172277"/>
              <a:gd name="connsiteX131" fmla="*/ 137225 w 1010106"/>
              <a:gd name="connsiteY131" fmla="*/ 6914 h 172277"/>
              <a:gd name="connsiteX132" fmla="*/ 107266 w 1010106"/>
              <a:gd name="connsiteY132" fmla="*/ 0 h 172277"/>
              <a:gd name="connsiteX133" fmla="*/ 59515 w 1010106"/>
              <a:gd name="connsiteY133" fmla="*/ 14392 h 172277"/>
              <a:gd name="connsiteX134" fmla="*/ 36228 w 1010106"/>
              <a:gd name="connsiteY134" fmla="*/ 51783 h 172277"/>
              <a:gd name="connsiteX135" fmla="*/ 71960 w 1010106"/>
              <a:gd name="connsiteY135" fmla="*/ 89544 h 172277"/>
              <a:gd name="connsiteX136" fmla="*/ 110492 w 1010106"/>
              <a:gd name="connsiteY136" fmla="*/ 126555 h 172277"/>
              <a:gd name="connsiteX137" fmla="*/ 67512 w 1010106"/>
              <a:gd name="connsiteY137" fmla="*/ 159718 h 172277"/>
              <a:gd name="connsiteX138" fmla="*/ 22665 w 1010106"/>
              <a:gd name="connsiteY138" fmla="*/ 138423 h 172277"/>
              <a:gd name="connsiteX139" fmla="*/ 20004 w 1010106"/>
              <a:gd name="connsiteY139" fmla="*/ 128260 h 172277"/>
              <a:gd name="connsiteX140" fmla="*/ 15118 w 1010106"/>
              <a:gd name="connsiteY140" fmla="*/ 128260 h 172277"/>
              <a:gd name="connsiteX141" fmla="*/ 4920 w 1010106"/>
              <a:gd name="connsiteY141" fmla="*/ 139725 h 172277"/>
              <a:gd name="connsiteX142" fmla="*/ 0 w 1010106"/>
              <a:gd name="connsiteY142" fmla="*/ 147930 h 172277"/>
              <a:gd name="connsiteX143" fmla="*/ 10659 w 1010106"/>
              <a:gd name="connsiteY143" fmla="*/ 162667 h 172277"/>
              <a:gd name="connsiteX144" fmla="*/ 52337 w 1010106"/>
              <a:gd name="connsiteY144" fmla="*/ 172277 h 172277"/>
              <a:gd name="connsiteX145" fmla="*/ 98647 w 1010106"/>
              <a:gd name="connsiteY145" fmla="*/ 159902 h 172277"/>
              <a:gd name="connsiteX146" fmla="*/ 135162 w 1010106"/>
              <a:gd name="connsiteY146" fmla="*/ 117348 h 172277"/>
              <a:gd name="connsiteX147" fmla="*/ 94763 w 1010106"/>
              <a:gd name="connsiteY147" fmla="*/ 75509 h 172277"/>
              <a:gd name="connsiteX148" fmla="*/ 57637 w 1010106"/>
              <a:gd name="connsiteY148" fmla="*/ 38590 h 172277"/>
              <a:gd name="connsiteX149" fmla="*/ 90615 w 1010106"/>
              <a:gd name="connsiteY149" fmla="*/ 11177 h 172277"/>
              <a:gd name="connsiteX150" fmla="*/ 121692 w 1010106"/>
              <a:gd name="connsiteY150" fmla="*/ 31837 h 172277"/>
              <a:gd name="connsiteX151" fmla="*/ 128352 w 1010106"/>
              <a:gd name="connsiteY151" fmla="*/ 33808 h 172277"/>
              <a:gd name="connsiteX152" fmla="*/ 138573 w 1010106"/>
              <a:gd name="connsiteY152" fmla="*/ 23645 h 172277"/>
              <a:gd name="connsiteX153" fmla="*/ 142560 w 1010106"/>
              <a:gd name="connsiteY153" fmla="*/ 16432 h 172277"/>
              <a:gd name="connsiteX154" fmla="*/ 137236 w 1010106"/>
              <a:gd name="connsiteY154" fmla="*/ 6925 h 172277"/>
              <a:gd name="connsiteX155" fmla="*/ 1007634 w 1010106"/>
              <a:gd name="connsiteY155" fmla="*/ 69552 h 172277"/>
              <a:gd name="connsiteX156" fmla="*/ 994509 w 1010106"/>
              <a:gd name="connsiteY156" fmla="*/ 69828 h 172277"/>
              <a:gd name="connsiteX157" fmla="*/ 976557 w 1010106"/>
              <a:gd name="connsiteY157" fmla="*/ 69828 h 172277"/>
              <a:gd name="connsiteX158" fmla="*/ 974828 w 1010106"/>
              <a:gd name="connsiteY158" fmla="*/ 68019 h 172277"/>
              <a:gd name="connsiteX159" fmla="*/ 984484 w 1010106"/>
              <a:gd name="connsiteY159" fmla="*/ 44824 h 172277"/>
              <a:gd name="connsiteX160" fmla="*/ 981039 w 1010106"/>
              <a:gd name="connsiteY160" fmla="*/ 44063 h 172277"/>
              <a:gd name="connsiteX161" fmla="*/ 965495 w 1010106"/>
              <a:gd name="connsiteY161" fmla="*/ 54514 h 172277"/>
              <a:gd name="connsiteX162" fmla="*/ 957579 w 1010106"/>
              <a:gd name="connsiteY162" fmla="*/ 67270 h 172277"/>
              <a:gd name="connsiteX163" fmla="*/ 954122 w 1010106"/>
              <a:gd name="connsiteY163" fmla="*/ 70324 h 172277"/>
              <a:gd name="connsiteX164" fmla="*/ 946886 w 1010106"/>
              <a:gd name="connsiteY164" fmla="*/ 71591 h 172277"/>
              <a:gd name="connsiteX165" fmla="*/ 931330 w 1010106"/>
              <a:gd name="connsiteY165" fmla="*/ 77191 h 172277"/>
              <a:gd name="connsiteX166" fmla="*/ 932033 w 1010106"/>
              <a:gd name="connsiteY166" fmla="*/ 80533 h 172277"/>
              <a:gd name="connsiteX167" fmla="*/ 949305 w 1010106"/>
              <a:gd name="connsiteY167" fmla="*/ 80533 h 172277"/>
              <a:gd name="connsiteX168" fmla="*/ 952036 w 1010106"/>
              <a:gd name="connsiteY168" fmla="*/ 83068 h 172277"/>
              <a:gd name="connsiteX169" fmla="*/ 944604 w 1010106"/>
              <a:gd name="connsiteY169" fmla="*/ 111610 h 172277"/>
              <a:gd name="connsiteX170" fmla="*/ 930131 w 1010106"/>
              <a:gd name="connsiteY170" fmla="*/ 123985 h 172277"/>
              <a:gd name="connsiteX171" fmla="*/ 907731 w 1010106"/>
              <a:gd name="connsiteY171" fmla="*/ 142145 h 172277"/>
              <a:gd name="connsiteX172" fmla="*/ 907708 w 1010106"/>
              <a:gd name="connsiteY172" fmla="*/ 142214 h 172277"/>
              <a:gd name="connsiteX173" fmla="*/ 904125 w 1010106"/>
              <a:gd name="connsiteY173" fmla="*/ 144796 h 172277"/>
              <a:gd name="connsiteX174" fmla="*/ 877818 w 1010106"/>
              <a:gd name="connsiteY174" fmla="*/ 154947 h 172277"/>
              <a:gd name="connsiteX175" fmla="*/ 857791 w 1010106"/>
              <a:gd name="connsiteY175" fmla="*/ 127684 h 172277"/>
              <a:gd name="connsiteX176" fmla="*/ 858137 w 1010106"/>
              <a:gd name="connsiteY176" fmla="*/ 120805 h 172277"/>
              <a:gd name="connsiteX177" fmla="*/ 860545 w 1010106"/>
              <a:gd name="connsiteY177" fmla="*/ 117233 h 172277"/>
              <a:gd name="connsiteX178" fmla="*/ 896450 w 1010106"/>
              <a:gd name="connsiteY178" fmla="*/ 103970 h 172277"/>
              <a:gd name="connsiteX179" fmla="*/ 919588 w 1010106"/>
              <a:gd name="connsiteY179" fmla="*/ 81028 h 172277"/>
              <a:gd name="connsiteX180" fmla="*/ 903687 w 1010106"/>
              <a:gd name="connsiteY180" fmla="*/ 65726 h 172277"/>
              <a:gd name="connsiteX181" fmla="*/ 866422 w 1010106"/>
              <a:gd name="connsiteY181" fmla="*/ 81535 h 172277"/>
              <a:gd name="connsiteX182" fmla="*/ 837396 w 1010106"/>
              <a:gd name="connsiteY182" fmla="*/ 141270 h 172277"/>
              <a:gd name="connsiteX183" fmla="*/ 829664 w 1010106"/>
              <a:gd name="connsiteY183" fmla="*/ 149773 h 172277"/>
              <a:gd name="connsiteX184" fmla="*/ 816655 w 1010106"/>
              <a:gd name="connsiteY184" fmla="*/ 159303 h 172277"/>
              <a:gd name="connsiteX185" fmla="*/ 815652 w 1010106"/>
              <a:gd name="connsiteY185" fmla="*/ 159510 h 172277"/>
              <a:gd name="connsiteX186" fmla="*/ 814961 w 1010106"/>
              <a:gd name="connsiteY186" fmla="*/ 159533 h 172277"/>
              <a:gd name="connsiteX187" fmla="*/ 793218 w 1010106"/>
              <a:gd name="connsiteY187" fmla="*/ 142226 h 172277"/>
              <a:gd name="connsiteX188" fmla="*/ 778710 w 1010106"/>
              <a:gd name="connsiteY188" fmla="*/ 117993 h 172277"/>
              <a:gd name="connsiteX189" fmla="*/ 774205 w 1010106"/>
              <a:gd name="connsiteY189" fmla="*/ 111126 h 172277"/>
              <a:gd name="connsiteX190" fmla="*/ 776982 w 1010106"/>
              <a:gd name="connsiteY190" fmla="*/ 106286 h 172277"/>
              <a:gd name="connsiteX191" fmla="*/ 808393 w 1010106"/>
              <a:gd name="connsiteY191" fmla="*/ 85637 h 172277"/>
              <a:gd name="connsiteX192" fmla="*/ 817715 w 1010106"/>
              <a:gd name="connsiteY192" fmla="*/ 73665 h 172277"/>
              <a:gd name="connsiteX193" fmla="*/ 810122 w 1010106"/>
              <a:gd name="connsiteY193" fmla="*/ 65507 h 172277"/>
              <a:gd name="connsiteX194" fmla="*/ 802874 w 1010106"/>
              <a:gd name="connsiteY194" fmla="*/ 67789 h 172277"/>
              <a:gd name="connsiteX195" fmla="*/ 793563 w 1010106"/>
              <a:gd name="connsiteY195" fmla="*/ 73665 h 172277"/>
              <a:gd name="connsiteX196" fmla="*/ 791144 w 1010106"/>
              <a:gd name="connsiteY196" fmla="*/ 79530 h 172277"/>
              <a:gd name="connsiteX197" fmla="*/ 781130 w 1010106"/>
              <a:gd name="connsiteY197" fmla="*/ 96354 h 172277"/>
              <a:gd name="connsiteX198" fmla="*/ 756621 w 1010106"/>
              <a:gd name="connsiteY198" fmla="*/ 111379 h 172277"/>
              <a:gd name="connsiteX199" fmla="*/ 753164 w 1010106"/>
              <a:gd name="connsiteY199" fmla="*/ 108591 h 172277"/>
              <a:gd name="connsiteX200" fmla="*/ 775265 w 1010106"/>
              <a:gd name="connsiteY200" fmla="*/ 9668 h 172277"/>
              <a:gd name="connsiteX201" fmla="*/ 748670 w 1010106"/>
              <a:gd name="connsiteY201" fmla="*/ 13747 h 172277"/>
              <a:gd name="connsiteX202" fmla="*/ 751782 w 1010106"/>
              <a:gd name="connsiteY202" fmla="*/ 25465 h 172277"/>
              <a:gd name="connsiteX203" fmla="*/ 727607 w 1010106"/>
              <a:gd name="connsiteY203" fmla="*/ 136119 h 172277"/>
              <a:gd name="connsiteX204" fmla="*/ 720013 w 1010106"/>
              <a:gd name="connsiteY204" fmla="*/ 165686 h 172277"/>
              <a:gd name="connsiteX205" fmla="*/ 721373 w 1010106"/>
              <a:gd name="connsiteY205" fmla="*/ 171275 h 172277"/>
              <a:gd name="connsiteX206" fmla="*/ 734186 w 1010106"/>
              <a:gd name="connsiteY206" fmla="*/ 165940 h 172277"/>
              <a:gd name="connsiteX207" fmla="*/ 740731 w 1010106"/>
              <a:gd name="connsiteY207" fmla="*/ 157263 h 172277"/>
              <a:gd name="connsiteX208" fmla="*/ 747311 w 1010106"/>
              <a:gd name="connsiteY208" fmla="*/ 133814 h 172277"/>
              <a:gd name="connsiteX209" fmla="*/ 750399 w 1010106"/>
              <a:gd name="connsiteY209" fmla="*/ 119791 h 172277"/>
              <a:gd name="connsiteX210" fmla="*/ 753510 w 1010106"/>
              <a:gd name="connsiteY210" fmla="*/ 115989 h 172277"/>
              <a:gd name="connsiteX211" fmla="*/ 764215 w 1010106"/>
              <a:gd name="connsiteY211" fmla="*/ 128456 h 172277"/>
              <a:gd name="connsiteX212" fmla="*/ 780784 w 1010106"/>
              <a:gd name="connsiteY212" fmla="*/ 158012 h 172277"/>
              <a:gd name="connsiteX213" fmla="*/ 801825 w 1010106"/>
              <a:gd name="connsiteY213" fmla="*/ 171275 h 172277"/>
              <a:gd name="connsiteX214" fmla="*/ 822140 w 1010106"/>
              <a:gd name="connsiteY214" fmla="*/ 163013 h 172277"/>
              <a:gd name="connsiteX215" fmla="*/ 838110 w 1010106"/>
              <a:gd name="connsiteY215" fmla="*/ 149451 h 172277"/>
              <a:gd name="connsiteX216" fmla="*/ 860522 w 1010106"/>
              <a:gd name="connsiteY216" fmla="*/ 169754 h 172277"/>
              <a:gd name="connsiteX217" fmla="*/ 913193 w 1010106"/>
              <a:gd name="connsiteY217" fmla="*/ 144484 h 172277"/>
              <a:gd name="connsiteX218" fmla="*/ 933473 w 1010106"/>
              <a:gd name="connsiteY218" fmla="*/ 127995 h 172277"/>
              <a:gd name="connsiteX219" fmla="*/ 942380 w 1010106"/>
              <a:gd name="connsiteY219" fmla="*/ 120621 h 172277"/>
              <a:gd name="connsiteX220" fmla="*/ 937160 w 1010106"/>
              <a:gd name="connsiteY220" fmla="*/ 144784 h 172277"/>
              <a:gd name="connsiteX221" fmla="*/ 942691 w 1010106"/>
              <a:gd name="connsiteY221" fmla="*/ 170249 h 172277"/>
              <a:gd name="connsiteX222" fmla="*/ 983793 w 1010106"/>
              <a:gd name="connsiteY222" fmla="*/ 140693 h 172277"/>
              <a:gd name="connsiteX223" fmla="*/ 981005 w 1010106"/>
              <a:gd name="connsiteY223" fmla="*/ 138919 h 172277"/>
              <a:gd name="connsiteX224" fmla="*/ 960298 w 1010106"/>
              <a:gd name="connsiteY224" fmla="*/ 150615 h 172277"/>
              <a:gd name="connsiteX225" fmla="*/ 958915 w 1010106"/>
              <a:gd name="connsiteY225" fmla="*/ 132028 h 172277"/>
              <a:gd name="connsiteX226" fmla="*/ 970657 w 1010106"/>
              <a:gd name="connsiteY226" fmla="*/ 82549 h 172277"/>
              <a:gd name="connsiteX227" fmla="*/ 973780 w 1010106"/>
              <a:gd name="connsiteY227" fmla="*/ 80533 h 172277"/>
              <a:gd name="connsiteX228" fmla="*/ 983447 w 1010106"/>
              <a:gd name="connsiteY228" fmla="*/ 80014 h 172277"/>
              <a:gd name="connsiteX229" fmla="*/ 994809 w 1010106"/>
              <a:gd name="connsiteY229" fmla="*/ 77952 h 172277"/>
              <a:gd name="connsiteX230" fmla="*/ 1008636 w 1010106"/>
              <a:gd name="connsiteY230" fmla="*/ 71338 h 172277"/>
              <a:gd name="connsiteX231" fmla="*/ 1007588 w 1010106"/>
              <a:gd name="connsiteY231" fmla="*/ 69540 h 172277"/>
              <a:gd name="connsiteX232" fmla="*/ 860568 w 1010106"/>
              <a:gd name="connsiteY232" fmla="*/ 107024 h 172277"/>
              <a:gd name="connsiteX233" fmla="*/ 871273 w 1010106"/>
              <a:gd name="connsiteY233" fmla="*/ 85626 h 172277"/>
              <a:gd name="connsiteX234" fmla="*/ 887174 w 1010106"/>
              <a:gd name="connsiteY234" fmla="*/ 77710 h 172277"/>
              <a:gd name="connsiteX235" fmla="*/ 899239 w 1010106"/>
              <a:gd name="connsiteY235" fmla="*/ 89959 h 172277"/>
              <a:gd name="connsiteX236" fmla="*/ 893040 w 1010106"/>
              <a:gd name="connsiteY236" fmla="*/ 99154 h 172277"/>
              <a:gd name="connsiteX237" fmla="*/ 862654 w 1010106"/>
              <a:gd name="connsiteY237" fmla="*/ 109847 h 172277"/>
              <a:gd name="connsiteX238" fmla="*/ 860568 w 1010106"/>
              <a:gd name="connsiteY238" fmla="*/ 107035 h 172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10106" h="172277">
                <a:moveTo>
                  <a:pt x="713595" y="65738"/>
                </a:moveTo>
                <a:cubicBezTo>
                  <a:pt x="707718" y="65738"/>
                  <a:pt x="702533" y="70842"/>
                  <a:pt x="699791" y="72882"/>
                </a:cubicBezTo>
                <a:cubicBezTo>
                  <a:pt x="693914" y="78217"/>
                  <a:pt x="682875" y="88679"/>
                  <a:pt x="671122" y="105238"/>
                </a:cubicBezTo>
                <a:cubicBezTo>
                  <a:pt x="669728" y="107300"/>
                  <a:pt x="668368" y="107300"/>
                  <a:pt x="668714" y="105238"/>
                </a:cubicBezTo>
                <a:cubicBezTo>
                  <a:pt x="671122" y="93012"/>
                  <a:pt x="673208" y="83586"/>
                  <a:pt x="673899" y="76696"/>
                </a:cubicBezTo>
                <a:cubicBezTo>
                  <a:pt x="674579" y="72628"/>
                  <a:pt x="674579" y="65749"/>
                  <a:pt x="669405" y="65749"/>
                </a:cubicBezTo>
                <a:lnTo>
                  <a:pt x="647673" y="89970"/>
                </a:lnTo>
                <a:cubicBezTo>
                  <a:pt x="652858" y="88184"/>
                  <a:pt x="653527" y="90731"/>
                  <a:pt x="652133" y="99926"/>
                </a:cubicBezTo>
                <a:cubicBezTo>
                  <a:pt x="651591" y="103578"/>
                  <a:pt x="650934" y="107358"/>
                  <a:pt x="650220" y="111276"/>
                </a:cubicBezTo>
                <a:cubicBezTo>
                  <a:pt x="650139" y="111333"/>
                  <a:pt x="650070" y="111356"/>
                  <a:pt x="649966" y="111391"/>
                </a:cubicBezTo>
                <a:cubicBezTo>
                  <a:pt x="637118" y="121946"/>
                  <a:pt x="624121" y="132316"/>
                  <a:pt x="611123" y="142664"/>
                </a:cubicBezTo>
                <a:cubicBezTo>
                  <a:pt x="611100" y="142698"/>
                  <a:pt x="611088" y="142721"/>
                  <a:pt x="611077" y="142733"/>
                </a:cubicBezTo>
                <a:cubicBezTo>
                  <a:pt x="603161" y="148460"/>
                  <a:pt x="590497" y="154970"/>
                  <a:pt x="581717" y="154970"/>
                </a:cubicBezTo>
                <a:cubicBezTo>
                  <a:pt x="568961" y="154970"/>
                  <a:pt x="561356" y="147584"/>
                  <a:pt x="561702" y="127707"/>
                </a:cubicBezTo>
                <a:cubicBezTo>
                  <a:pt x="561702" y="124896"/>
                  <a:pt x="562036" y="122603"/>
                  <a:pt x="562036" y="120828"/>
                </a:cubicBezTo>
                <a:cubicBezTo>
                  <a:pt x="562381" y="118005"/>
                  <a:pt x="563061" y="117775"/>
                  <a:pt x="564444" y="117256"/>
                </a:cubicBezTo>
                <a:cubicBezTo>
                  <a:pt x="575840" y="113672"/>
                  <a:pt x="588619" y="109593"/>
                  <a:pt x="600349" y="103993"/>
                </a:cubicBezTo>
                <a:cubicBezTo>
                  <a:pt x="610351" y="99407"/>
                  <a:pt x="623141" y="91745"/>
                  <a:pt x="623487" y="81051"/>
                </a:cubicBezTo>
                <a:cubicBezTo>
                  <a:pt x="623487" y="71614"/>
                  <a:pt x="615559" y="65749"/>
                  <a:pt x="607608" y="65749"/>
                </a:cubicBezTo>
                <a:cubicBezTo>
                  <a:pt x="599658" y="65749"/>
                  <a:pt x="580657" y="74161"/>
                  <a:pt x="570309" y="81558"/>
                </a:cubicBezTo>
                <a:cubicBezTo>
                  <a:pt x="568362" y="82849"/>
                  <a:pt x="565562" y="85004"/>
                  <a:pt x="562462" y="88126"/>
                </a:cubicBezTo>
                <a:cubicBezTo>
                  <a:pt x="562462" y="88126"/>
                  <a:pt x="559432" y="90546"/>
                  <a:pt x="552138" y="91825"/>
                </a:cubicBezTo>
                <a:cubicBezTo>
                  <a:pt x="544337" y="93231"/>
                  <a:pt x="540200" y="91491"/>
                  <a:pt x="538253" y="91145"/>
                </a:cubicBezTo>
                <a:cubicBezTo>
                  <a:pt x="534692" y="90085"/>
                  <a:pt x="531443" y="87804"/>
                  <a:pt x="531362" y="87539"/>
                </a:cubicBezTo>
                <a:cubicBezTo>
                  <a:pt x="531512" y="86882"/>
                  <a:pt x="531858" y="85165"/>
                  <a:pt x="531858" y="85165"/>
                </a:cubicBezTo>
                <a:cubicBezTo>
                  <a:pt x="531858" y="85165"/>
                  <a:pt x="532664" y="80959"/>
                  <a:pt x="532664" y="78989"/>
                </a:cubicBezTo>
                <a:cubicBezTo>
                  <a:pt x="533021" y="71603"/>
                  <a:pt x="528170" y="65749"/>
                  <a:pt x="521268" y="65749"/>
                </a:cubicBezTo>
                <a:cubicBezTo>
                  <a:pt x="513329" y="65749"/>
                  <a:pt x="508501" y="71868"/>
                  <a:pt x="507452" y="75440"/>
                </a:cubicBezTo>
                <a:cubicBezTo>
                  <a:pt x="506796" y="77479"/>
                  <a:pt x="507821" y="78228"/>
                  <a:pt x="508858" y="79254"/>
                </a:cubicBezTo>
                <a:cubicBezTo>
                  <a:pt x="510921" y="81051"/>
                  <a:pt x="513329" y="84358"/>
                  <a:pt x="513329" y="91745"/>
                </a:cubicBezTo>
                <a:cubicBezTo>
                  <a:pt x="513329" y="106540"/>
                  <a:pt x="501253" y="125668"/>
                  <a:pt x="479498" y="144530"/>
                </a:cubicBezTo>
                <a:cubicBezTo>
                  <a:pt x="476387" y="147573"/>
                  <a:pt x="475361" y="147573"/>
                  <a:pt x="475361" y="143758"/>
                </a:cubicBezTo>
                <a:cubicBezTo>
                  <a:pt x="475361" y="132259"/>
                  <a:pt x="475004" y="118258"/>
                  <a:pt x="474324" y="103463"/>
                </a:cubicBezTo>
                <a:cubicBezTo>
                  <a:pt x="473276" y="84347"/>
                  <a:pt x="469485" y="65738"/>
                  <a:pt x="459126" y="65738"/>
                </a:cubicBezTo>
                <a:lnTo>
                  <a:pt x="446704" y="82561"/>
                </a:lnTo>
                <a:cubicBezTo>
                  <a:pt x="451221" y="82561"/>
                  <a:pt x="453330" y="89567"/>
                  <a:pt x="455277" y="103820"/>
                </a:cubicBezTo>
                <a:cubicBezTo>
                  <a:pt x="438926" y="119538"/>
                  <a:pt x="420812" y="132800"/>
                  <a:pt x="402341" y="146017"/>
                </a:cubicBezTo>
                <a:cubicBezTo>
                  <a:pt x="399587" y="147469"/>
                  <a:pt x="397433" y="148333"/>
                  <a:pt x="396303" y="148333"/>
                </a:cubicBezTo>
                <a:cubicBezTo>
                  <a:pt x="393538" y="148333"/>
                  <a:pt x="393872" y="140175"/>
                  <a:pt x="395946" y="128456"/>
                </a:cubicBezTo>
                <a:cubicBezTo>
                  <a:pt x="402860" y="91480"/>
                  <a:pt x="411490" y="48396"/>
                  <a:pt x="424258" y="6845"/>
                </a:cubicBezTo>
                <a:lnTo>
                  <a:pt x="396303" y="11419"/>
                </a:lnTo>
                <a:cubicBezTo>
                  <a:pt x="400786" y="11684"/>
                  <a:pt x="402860" y="12191"/>
                  <a:pt x="399392" y="27493"/>
                </a:cubicBezTo>
                <a:cubicBezTo>
                  <a:pt x="397260" y="37115"/>
                  <a:pt x="395117" y="46564"/>
                  <a:pt x="392985" y="55943"/>
                </a:cubicBezTo>
                <a:cubicBezTo>
                  <a:pt x="391775" y="57960"/>
                  <a:pt x="384539" y="67259"/>
                  <a:pt x="384539" y="67259"/>
                </a:cubicBezTo>
                <a:cubicBezTo>
                  <a:pt x="384539" y="67259"/>
                  <a:pt x="378662" y="73700"/>
                  <a:pt x="374906" y="76823"/>
                </a:cubicBezTo>
                <a:cubicBezTo>
                  <a:pt x="369409" y="81386"/>
                  <a:pt x="364316" y="83656"/>
                  <a:pt x="363291" y="84197"/>
                </a:cubicBezTo>
                <a:cubicBezTo>
                  <a:pt x="359891" y="86041"/>
                  <a:pt x="352863" y="86018"/>
                  <a:pt x="352863" y="86018"/>
                </a:cubicBezTo>
                <a:cubicBezTo>
                  <a:pt x="352206" y="85949"/>
                  <a:pt x="351526" y="85822"/>
                  <a:pt x="350869" y="85672"/>
                </a:cubicBezTo>
                <a:cubicBezTo>
                  <a:pt x="348265" y="75140"/>
                  <a:pt x="340994" y="65738"/>
                  <a:pt x="324828" y="65738"/>
                </a:cubicBezTo>
                <a:cubicBezTo>
                  <a:pt x="315840" y="65738"/>
                  <a:pt x="303073" y="71603"/>
                  <a:pt x="291342" y="78493"/>
                </a:cubicBezTo>
                <a:cubicBezTo>
                  <a:pt x="265785" y="94026"/>
                  <a:pt x="257500" y="119526"/>
                  <a:pt x="257143" y="137628"/>
                </a:cubicBezTo>
                <a:cubicBezTo>
                  <a:pt x="257143" y="139207"/>
                  <a:pt x="257304" y="141765"/>
                  <a:pt x="257454" y="143251"/>
                </a:cubicBezTo>
                <a:lnTo>
                  <a:pt x="254539" y="146593"/>
                </a:lnTo>
                <a:lnTo>
                  <a:pt x="249330" y="151294"/>
                </a:lnTo>
                <a:cubicBezTo>
                  <a:pt x="243949" y="155892"/>
                  <a:pt x="239121" y="158588"/>
                  <a:pt x="238810" y="158738"/>
                </a:cubicBezTo>
                <a:cubicBezTo>
                  <a:pt x="237830" y="159153"/>
                  <a:pt x="236966" y="159395"/>
                  <a:pt x="236252" y="159487"/>
                </a:cubicBezTo>
                <a:cubicBezTo>
                  <a:pt x="235964" y="159510"/>
                  <a:pt x="235699" y="159533"/>
                  <a:pt x="235411" y="159533"/>
                </a:cubicBezTo>
                <a:cubicBezTo>
                  <a:pt x="226089" y="159533"/>
                  <a:pt x="218138" y="148587"/>
                  <a:pt x="213656" y="142226"/>
                </a:cubicBezTo>
                <a:cubicBezTo>
                  <a:pt x="207088" y="132789"/>
                  <a:pt x="201914" y="122084"/>
                  <a:pt x="199160" y="117993"/>
                </a:cubicBezTo>
                <a:cubicBezTo>
                  <a:pt x="197777" y="115205"/>
                  <a:pt x="196037" y="112900"/>
                  <a:pt x="194666" y="111126"/>
                </a:cubicBezTo>
                <a:cubicBezTo>
                  <a:pt x="193272" y="109593"/>
                  <a:pt x="193272" y="108337"/>
                  <a:pt x="197420" y="106286"/>
                </a:cubicBezTo>
                <a:cubicBezTo>
                  <a:pt x="205693" y="101182"/>
                  <a:pt x="224003" y="89198"/>
                  <a:pt x="228843" y="85637"/>
                </a:cubicBezTo>
                <a:cubicBezTo>
                  <a:pt x="232968" y="82330"/>
                  <a:pt x="238165" y="77721"/>
                  <a:pt x="238165" y="73665"/>
                </a:cubicBezTo>
                <a:cubicBezTo>
                  <a:pt x="238165" y="70589"/>
                  <a:pt x="236425" y="65507"/>
                  <a:pt x="230560" y="65507"/>
                </a:cubicBezTo>
                <a:cubicBezTo>
                  <a:pt x="228163" y="65507"/>
                  <a:pt x="226434" y="66003"/>
                  <a:pt x="223323" y="67789"/>
                </a:cubicBezTo>
                <a:cubicBezTo>
                  <a:pt x="219878" y="69310"/>
                  <a:pt x="216755" y="71603"/>
                  <a:pt x="214013" y="73665"/>
                </a:cubicBezTo>
                <a:cubicBezTo>
                  <a:pt x="211927" y="75175"/>
                  <a:pt x="211236" y="76972"/>
                  <a:pt x="211582" y="79530"/>
                </a:cubicBezTo>
                <a:cubicBezTo>
                  <a:pt x="211927" y="82077"/>
                  <a:pt x="209842" y="89475"/>
                  <a:pt x="201557" y="96354"/>
                </a:cubicBezTo>
                <a:cubicBezTo>
                  <a:pt x="193629" y="102968"/>
                  <a:pt x="184998" y="108061"/>
                  <a:pt x="177059" y="111379"/>
                </a:cubicBezTo>
                <a:cubicBezTo>
                  <a:pt x="173245" y="112647"/>
                  <a:pt x="172911" y="112140"/>
                  <a:pt x="173591" y="108591"/>
                </a:cubicBezTo>
                <a:cubicBezTo>
                  <a:pt x="179479" y="83091"/>
                  <a:pt x="192938" y="18333"/>
                  <a:pt x="195692" y="9668"/>
                </a:cubicBezTo>
                <a:lnTo>
                  <a:pt x="169109" y="13747"/>
                </a:lnTo>
                <a:cubicBezTo>
                  <a:pt x="173591" y="13251"/>
                  <a:pt x="173948" y="15014"/>
                  <a:pt x="172220" y="25465"/>
                </a:cubicBezTo>
                <a:cubicBezTo>
                  <a:pt x="167714" y="50216"/>
                  <a:pt x="155638" y="108591"/>
                  <a:pt x="148033" y="136119"/>
                </a:cubicBezTo>
                <a:cubicBezTo>
                  <a:pt x="145959" y="144277"/>
                  <a:pt x="143205" y="154198"/>
                  <a:pt x="140451" y="165686"/>
                </a:cubicBezTo>
                <a:cubicBezTo>
                  <a:pt x="139414" y="169270"/>
                  <a:pt x="139414" y="171275"/>
                  <a:pt x="141834" y="171275"/>
                </a:cubicBezTo>
                <a:cubicBezTo>
                  <a:pt x="143920" y="171275"/>
                  <a:pt x="152550" y="167196"/>
                  <a:pt x="154601" y="165940"/>
                </a:cubicBezTo>
                <a:cubicBezTo>
                  <a:pt x="157033" y="164154"/>
                  <a:pt x="159441" y="161826"/>
                  <a:pt x="161169" y="157263"/>
                </a:cubicBezTo>
                <a:cubicBezTo>
                  <a:pt x="163935" y="149382"/>
                  <a:pt x="166343" y="139679"/>
                  <a:pt x="167726" y="133814"/>
                </a:cubicBezTo>
                <a:cubicBezTo>
                  <a:pt x="168774" y="129240"/>
                  <a:pt x="169800" y="124389"/>
                  <a:pt x="170837" y="119791"/>
                </a:cubicBezTo>
                <a:cubicBezTo>
                  <a:pt x="171528" y="116484"/>
                  <a:pt x="171874" y="115700"/>
                  <a:pt x="173948" y="115989"/>
                </a:cubicBezTo>
                <a:cubicBezTo>
                  <a:pt x="177393" y="116484"/>
                  <a:pt x="180159" y="118766"/>
                  <a:pt x="184653" y="128456"/>
                </a:cubicBezTo>
                <a:cubicBezTo>
                  <a:pt x="189469" y="138158"/>
                  <a:pt x="196026" y="150396"/>
                  <a:pt x="201211" y="158012"/>
                </a:cubicBezTo>
                <a:cubicBezTo>
                  <a:pt x="208470" y="167956"/>
                  <a:pt x="215718" y="171275"/>
                  <a:pt x="222275" y="171275"/>
                </a:cubicBezTo>
                <a:cubicBezTo>
                  <a:pt x="227218" y="171275"/>
                  <a:pt x="233924" y="169443"/>
                  <a:pt x="241333" y="163958"/>
                </a:cubicBezTo>
                <a:cubicBezTo>
                  <a:pt x="247971" y="160086"/>
                  <a:pt x="253766" y="155523"/>
                  <a:pt x="258906" y="150154"/>
                </a:cubicBezTo>
                <a:cubicBezTo>
                  <a:pt x="262674" y="162610"/>
                  <a:pt x="272341" y="169742"/>
                  <a:pt x="285108" y="169742"/>
                </a:cubicBezTo>
                <a:cubicBezTo>
                  <a:pt x="293382" y="169742"/>
                  <a:pt x="307543" y="164142"/>
                  <a:pt x="318605" y="157252"/>
                </a:cubicBezTo>
                <a:cubicBezTo>
                  <a:pt x="341029" y="142998"/>
                  <a:pt x="352090" y="116219"/>
                  <a:pt x="352090" y="97356"/>
                </a:cubicBezTo>
                <a:cubicBezTo>
                  <a:pt x="352125" y="95720"/>
                  <a:pt x="352079" y="94015"/>
                  <a:pt x="351941" y="92309"/>
                </a:cubicBezTo>
                <a:cubicBezTo>
                  <a:pt x="365699" y="93404"/>
                  <a:pt x="379353" y="82999"/>
                  <a:pt x="389493" y="71199"/>
                </a:cubicBezTo>
                <a:cubicBezTo>
                  <a:pt x="383928" y="95582"/>
                  <a:pt x="378512" y="119376"/>
                  <a:pt x="373500" y="143482"/>
                </a:cubicBezTo>
                <a:cubicBezTo>
                  <a:pt x="370043" y="159038"/>
                  <a:pt x="372106" y="170249"/>
                  <a:pt x="376957" y="170249"/>
                </a:cubicBezTo>
                <a:cubicBezTo>
                  <a:pt x="379561" y="170249"/>
                  <a:pt x="392766" y="162068"/>
                  <a:pt x="407193" y="149266"/>
                </a:cubicBezTo>
                <a:cubicBezTo>
                  <a:pt x="424177" y="137098"/>
                  <a:pt x="440862" y="124861"/>
                  <a:pt x="456084" y="110619"/>
                </a:cubicBezTo>
                <a:cubicBezTo>
                  <a:pt x="457893" y="129194"/>
                  <a:pt x="456614" y="152320"/>
                  <a:pt x="455669" y="165433"/>
                </a:cubicBezTo>
                <a:cubicBezTo>
                  <a:pt x="455669" y="167956"/>
                  <a:pt x="456026" y="170249"/>
                  <a:pt x="458757" y="170249"/>
                </a:cubicBezTo>
                <a:cubicBezTo>
                  <a:pt x="460497" y="170249"/>
                  <a:pt x="464288" y="167461"/>
                  <a:pt x="468448" y="163889"/>
                </a:cubicBezTo>
                <a:cubicBezTo>
                  <a:pt x="471893" y="161365"/>
                  <a:pt x="474993" y="158277"/>
                  <a:pt x="479821" y="153161"/>
                </a:cubicBezTo>
                <a:cubicBezTo>
                  <a:pt x="502855" y="129424"/>
                  <a:pt x="521487" y="109132"/>
                  <a:pt x="529069" y="93012"/>
                </a:cubicBezTo>
                <a:cubicBezTo>
                  <a:pt x="536617" y="97829"/>
                  <a:pt x="545017" y="98843"/>
                  <a:pt x="554661" y="97368"/>
                </a:cubicBezTo>
                <a:cubicBezTo>
                  <a:pt x="547782" y="107254"/>
                  <a:pt x="541468" y="121750"/>
                  <a:pt x="541283" y="141477"/>
                </a:cubicBezTo>
                <a:cubicBezTo>
                  <a:pt x="541283" y="155731"/>
                  <a:pt x="547840" y="169754"/>
                  <a:pt x="564410" y="169754"/>
                </a:cubicBezTo>
                <a:cubicBezTo>
                  <a:pt x="579124" y="169754"/>
                  <a:pt x="602907" y="156341"/>
                  <a:pt x="615697" y="145660"/>
                </a:cubicBezTo>
                <a:cubicBezTo>
                  <a:pt x="626748" y="136856"/>
                  <a:pt x="637718" y="128041"/>
                  <a:pt x="648641" y="119123"/>
                </a:cubicBezTo>
                <a:cubicBezTo>
                  <a:pt x="645968" y="132558"/>
                  <a:pt x="642396" y="147768"/>
                  <a:pt x="637591" y="165686"/>
                </a:cubicBezTo>
                <a:cubicBezTo>
                  <a:pt x="636554" y="169270"/>
                  <a:pt x="636899" y="171275"/>
                  <a:pt x="638974" y="171275"/>
                </a:cubicBezTo>
                <a:cubicBezTo>
                  <a:pt x="641370" y="171275"/>
                  <a:pt x="649667" y="167196"/>
                  <a:pt x="651729" y="165686"/>
                </a:cubicBezTo>
                <a:cubicBezTo>
                  <a:pt x="653815" y="164154"/>
                  <a:pt x="656569" y="161826"/>
                  <a:pt x="657975" y="157252"/>
                </a:cubicBezTo>
                <a:cubicBezTo>
                  <a:pt x="660383" y="149370"/>
                  <a:pt x="662100" y="139668"/>
                  <a:pt x="663494" y="133803"/>
                </a:cubicBezTo>
                <a:cubicBezTo>
                  <a:pt x="664877" y="128203"/>
                  <a:pt x="666939" y="121819"/>
                  <a:pt x="671076" y="114686"/>
                </a:cubicBezTo>
                <a:cubicBezTo>
                  <a:pt x="682495" y="96838"/>
                  <a:pt x="693165" y="87665"/>
                  <a:pt x="699042" y="87665"/>
                </a:cubicBezTo>
                <a:cubicBezTo>
                  <a:pt x="701439" y="87665"/>
                  <a:pt x="703179" y="88426"/>
                  <a:pt x="704216" y="89463"/>
                </a:cubicBezTo>
                <a:cubicBezTo>
                  <a:pt x="705276" y="90224"/>
                  <a:pt x="706635" y="91745"/>
                  <a:pt x="708352" y="91745"/>
                </a:cubicBezTo>
                <a:cubicBezTo>
                  <a:pt x="710069" y="91745"/>
                  <a:pt x="713192" y="89463"/>
                  <a:pt x="717686" y="84347"/>
                </a:cubicBezTo>
                <a:cubicBezTo>
                  <a:pt x="721143" y="80544"/>
                  <a:pt x="724265" y="75935"/>
                  <a:pt x="724265" y="74149"/>
                </a:cubicBezTo>
                <a:cubicBezTo>
                  <a:pt x="724611" y="71868"/>
                  <a:pt x="722525" y="65738"/>
                  <a:pt x="713549" y="65738"/>
                </a:cubicBezTo>
                <a:moveTo>
                  <a:pt x="564444" y="107024"/>
                </a:moveTo>
                <a:cubicBezTo>
                  <a:pt x="566530" y="97345"/>
                  <a:pt x="571346" y="88933"/>
                  <a:pt x="575149" y="85626"/>
                </a:cubicBezTo>
                <a:cubicBezTo>
                  <a:pt x="578963" y="81812"/>
                  <a:pt x="585508" y="77710"/>
                  <a:pt x="591039" y="77710"/>
                </a:cubicBezTo>
                <a:cubicBezTo>
                  <a:pt x="599669" y="77710"/>
                  <a:pt x="603472" y="84093"/>
                  <a:pt x="603126" y="89959"/>
                </a:cubicBezTo>
                <a:cubicBezTo>
                  <a:pt x="603126" y="92770"/>
                  <a:pt x="601029" y="96342"/>
                  <a:pt x="596915" y="99154"/>
                </a:cubicBezTo>
                <a:cubicBezTo>
                  <a:pt x="590324" y="103221"/>
                  <a:pt x="581014" y="107035"/>
                  <a:pt x="566530" y="109847"/>
                </a:cubicBezTo>
                <a:cubicBezTo>
                  <a:pt x="564121" y="110354"/>
                  <a:pt x="564121" y="109098"/>
                  <a:pt x="564444" y="107035"/>
                </a:cubicBezTo>
                <a:moveTo>
                  <a:pt x="330716" y="102691"/>
                </a:moveTo>
                <a:cubicBezTo>
                  <a:pt x="330716" y="117751"/>
                  <a:pt x="326913" y="141961"/>
                  <a:pt x="314837" y="152689"/>
                </a:cubicBezTo>
                <a:cubicBezTo>
                  <a:pt x="311046" y="156261"/>
                  <a:pt x="304812" y="158531"/>
                  <a:pt x="299996" y="158531"/>
                </a:cubicBezTo>
                <a:cubicBezTo>
                  <a:pt x="288254" y="158531"/>
                  <a:pt x="278921" y="151156"/>
                  <a:pt x="278921" y="130772"/>
                </a:cubicBezTo>
                <a:cubicBezTo>
                  <a:pt x="279278" y="106793"/>
                  <a:pt x="286871" y="90466"/>
                  <a:pt x="295168" y="83079"/>
                </a:cubicBezTo>
                <a:cubicBezTo>
                  <a:pt x="300007" y="78735"/>
                  <a:pt x="304144" y="76972"/>
                  <a:pt x="310366" y="76972"/>
                </a:cubicBezTo>
                <a:cubicBezTo>
                  <a:pt x="327270" y="76972"/>
                  <a:pt x="331073" y="90235"/>
                  <a:pt x="330727" y="102703"/>
                </a:cubicBezTo>
                <a:moveTo>
                  <a:pt x="137225" y="6914"/>
                </a:moveTo>
                <a:cubicBezTo>
                  <a:pt x="131901" y="2650"/>
                  <a:pt x="120586" y="0"/>
                  <a:pt x="107266" y="0"/>
                </a:cubicBezTo>
                <a:cubicBezTo>
                  <a:pt x="92148" y="0"/>
                  <a:pt x="75509" y="3906"/>
                  <a:pt x="59515" y="14392"/>
                </a:cubicBezTo>
                <a:cubicBezTo>
                  <a:pt x="42646" y="25212"/>
                  <a:pt x="35974" y="37345"/>
                  <a:pt x="36228" y="51783"/>
                </a:cubicBezTo>
                <a:cubicBezTo>
                  <a:pt x="36516" y="68215"/>
                  <a:pt x="49755" y="79715"/>
                  <a:pt x="71960" y="89544"/>
                </a:cubicBezTo>
                <a:cubicBezTo>
                  <a:pt x="88829" y="96757"/>
                  <a:pt x="110492" y="105560"/>
                  <a:pt x="110492" y="126555"/>
                </a:cubicBezTo>
                <a:cubicBezTo>
                  <a:pt x="110492" y="147549"/>
                  <a:pt x="95489" y="159718"/>
                  <a:pt x="67512" y="159718"/>
                </a:cubicBezTo>
                <a:cubicBezTo>
                  <a:pt x="46644" y="159718"/>
                  <a:pt x="28035" y="151145"/>
                  <a:pt x="22665" y="138423"/>
                </a:cubicBezTo>
                <a:cubicBezTo>
                  <a:pt x="20971" y="134437"/>
                  <a:pt x="19566" y="130530"/>
                  <a:pt x="20004" y="128260"/>
                </a:cubicBezTo>
                <a:cubicBezTo>
                  <a:pt x="20891" y="126290"/>
                  <a:pt x="17342" y="125956"/>
                  <a:pt x="15118" y="128260"/>
                </a:cubicBezTo>
                <a:cubicBezTo>
                  <a:pt x="13343" y="130530"/>
                  <a:pt x="8446" y="135773"/>
                  <a:pt x="4920" y="139725"/>
                </a:cubicBezTo>
                <a:cubicBezTo>
                  <a:pt x="1775" y="142341"/>
                  <a:pt x="0" y="144968"/>
                  <a:pt x="0" y="147930"/>
                </a:cubicBezTo>
                <a:cubicBezTo>
                  <a:pt x="0" y="152838"/>
                  <a:pt x="3998" y="158427"/>
                  <a:pt x="10659" y="162667"/>
                </a:cubicBezTo>
                <a:cubicBezTo>
                  <a:pt x="18655" y="168233"/>
                  <a:pt x="35456" y="172277"/>
                  <a:pt x="52337" y="172277"/>
                </a:cubicBezTo>
                <a:cubicBezTo>
                  <a:pt x="68319" y="172277"/>
                  <a:pt x="83540" y="167449"/>
                  <a:pt x="98647" y="159902"/>
                </a:cubicBezTo>
                <a:cubicBezTo>
                  <a:pt x="117728" y="150096"/>
                  <a:pt x="135439" y="136718"/>
                  <a:pt x="135162" y="117348"/>
                </a:cubicBezTo>
                <a:cubicBezTo>
                  <a:pt x="134863" y="96930"/>
                  <a:pt x="111633" y="83033"/>
                  <a:pt x="94763" y="75509"/>
                </a:cubicBezTo>
                <a:cubicBezTo>
                  <a:pt x="75221" y="66982"/>
                  <a:pt x="57637" y="57280"/>
                  <a:pt x="57637" y="38590"/>
                </a:cubicBezTo>
                <a:cubicBezTo>
                  <a:pt x="57637" y="21202"/>
                  <a:pt x="72859" y="10935"/>
                  <a:pt x="90615" y="11177"/>
                </a:cubicBezTo>
                <a:cubicBezTo>
                  <a:pt x="113753" y="11511"/>
                  <a:pt x="124354" y="20038"/>
                  <a:pt x="121692" y="31837"/>
                </a:cubicBezTo>
                <a:cubicBezTo>
                  <a:pt x="120805" y="36089"/>
                  <a:pt x="125691" y="36758"/>
                  <a:pt x="128352" y="33808"/>
                </a:cubicBezTo>
                <a:cubicBezTo>
                  <a:pt x="132789" y="29210"/>
                  <a:pt x="135013" y="27240"/>
                  <a:pt x="138573" y="23645"/>
                </a:cubicBezTo>
                <a:cubicBezTo>
                  <a:pt x="141235" y="21006"/>
                  <a:pt x="142560" y="18736"/>
                  <a:pt x="142560" y="16432"/>
                </a:cubicBezTo>
                <a:cubicBezTo>
                  <a:pt x="142560" y="13816"/>
                  <a:pt x="141235" y="10186"/>
                  <a:pt x="137236" y="6925"/>
                </a:cubicBezTo>
                <a:moveTo>
                  <a:pt x="1007634" y="69552"/>
                </a:moveTo>
                <a:cubicBezTo>
                  <a:pt x="1005905" y="69828"/>
                  <a:pt x="1000386" y="69828"/>
                  <a:pt x="994509" y="69828"/>
                </a:cubicBezTo>
                <a:lnTo>
                  <a:pt x="976557" y="69828"/>
                </a:lnTo>
                <a:cubicBezTo>
                  <a:pt x="975174" y="69828"/>
                  <a:pt x="974471" y="69828"/>
                  <a:pt x="974828" y="68019"/>
                </a:cubicBezTo>
                <a:cubicBezTo>
                  <a:pt x="976211" y="61670"/>
                  <a:pt x="980705" y="51207"/>
                  <a:pt x="984484" y="44824"/>
                </a:cubicBezTo>
                <a:cubicBezTo>
                  <a:pt x="985867" y="43303"/>
                  <a:pt x="983482" y="42784"/>
                  <a:pt x="981039" y="44063"/>
                </a:cubicBezTo>
                <a:cubicBezTo>
                  <a:pt x="976914" y="46356"/>
                  <a:pt x="968272" y="51703"/>
                  <a:pt x="965495" y="54514"/>
                </a:cubicBezTo>
                <a:cubicBezTo>
                  <a:pt x="963444" y="56807"/>
                  <a:pt x="961013" y="59354"/>
                  <a:pt x="957579" y="67270"/>
                </a:cubicBezTo>
                <a:cubicBezTo>
                  <a:pt x="956876" y="69552"/>
                  <a:pt x="955850" y="70059"/>
                  <a:pt x="954122" y="70324"/>
                </a:cubicBezTo>
                <a:cubicBezTo>
                  <a:pt x="952394" y="70577"/>
                  <a:pt x="949985" y="71084"/>
                  <a:pt x="946886" y="71591"/>
                </a:cubicBezTo>
                <a:cubicBezTo>
                  <a:pt x="942380" y="72617"/>
                  <a:pt x="933404" y="75659"/>
                  <a:pt x="931330" y="77191"/>
                </a:cubicBezTo>
                <a:cubicBezTo>
                  <a:pt x="928576" y="79231"/>
                  <a:pt x="928922" y="80533"/>
                  <a:pt x="932033" y="80533"/>
                </a:cubicBezTo>
                <a:lnTo>
                  <a:pt x="949305" y="80533"/>
                </a:lnTo>
                <a:cubicBezTo>
                  <a:pt x="952751" y="80533"/>
                  <a:pt x="952751" y="81028"/>
                  <a:pt x="952036" y="83068"/>
                </a:cubicBezTo>
                <a:cubicBezTo>
                  <a:pt x="949732" y="91376"/>
                  <a:pt x="947093" y="101573"/>
                  <a:pt x="944604" y="111610"/>
                </a:cubicBezTo>
                <a:cubicBezTo>
                  <a:pt x="940133" y="116058"/>
                  <a:pt x="934856" y="119975"/>
                  <a:pt x="930131" y="123985"/>
                </a:cubicBezTo>
                <a:cubicBezTo>
                  <a:pt x="922814" y="130219"/>
                  <a:pt x="915394" y="136338"/>
                  <a:pt x="907731" y="142145"/>
                </a:cubicBezTo>
                <a:cubicBezTo>
                  <a:pt x="907720" y="142180"/>
                  <a:pt x="907708" y="142180"/>
                  <a:pt x="907708" y="142214"/>
                </a:cubicBezTo>
                <a:lnTo>
                  <a:pt x="904125" y="144796"/>
                </a:lnTo>
                <a:cubicBezTo>
                  <a:pt x="896289" y="149900"/>
                  <a:pt x="885561" y="154947"/>
                  <a:pt x="877818" y="154947"/>
                </a:cubicBezTo>
                <a:cubicBezTo>
                  <a:pt x="865062" y="154947"/>
                  <a:pt x="857446" y="147561"/>
                  <a:pt x="857791" y="127684"/>
                </a:cubicBezTo>
                <a:cubicBezTo>
                  <a:pt x="857791" y="124873"/>
                  <a:pt x="858137" y="122580"/>
                  <a:pt x="858137" y="120805"/>
                </a:cubicBezTo>
                <a:cubicBezTo>
                  <a:pt x="858494" y="117982"/>
                  <a:pt x="859163" y="117751"/>
                  <a:pt x="860545" y="117233"/>
                </a:cubicBezTo>
                <a:cubicBezTo>
                  <a:pt x="871964" y="113649"/>
                  <a:pt x="884732" y="109570"/>
                  <a:pt x="896450" y="103970"/>
                </a:cubicBezTo>
                <a:cubicBezTo>
                  <a:pt x="906464" y="99384"/>
                  <a:pt x="919242" y="91721"/>
                  <a:pt x="919588" y="81028"/>
                </a:cubicBezTo>
                <a:cubicBezTo>
                  <a:pt x="919588" y="71591"/>
                  <a:pt x="911649" y="65726"/>
                  <a:pt x="903687" y="65726"/>
                </a:cubicBezTo>
                <a:cubicBezTo>
                  <a:pt x="895724" y="65726"/>
                  <a:pt x="876758" y="74138"/>
                  <a:pt x="866422" y="81535"/>
                </a:cubicBezTo>
                <a:cubicBezTo>
                  <a:pt x="858817" y="86617"/>
                  <a:pt x="837822" y="104927"/>
                  <a:pt x="837396" y="141270"/>
                </a:cubicBezTo>
                <a:cubicBezTo>
                  <a:pt x="837396" y="141270"/>
                  <a:pt x="836774" y="143125"/>
                  <a:pt x="829664" y="149773"/>
                </a:cubicBezTo>
                <a:cubicBezTo>
                  <a:pt x="825021" y="154152"/>
                  <a:pt x="816655" y="159303"/>
                  <a:pt x="816655" y="159303"/>
                </a:cubicBezTo>
                <a:cubicBezTo>
                  <a:pt x="816286" y="159372"/>
                  <a:pt x="816033" y="159441"/>
                  <a:pt x="815652" y="159510"/>
                </a:cubicBezTo>
                <a:cubicBezTo>
                  <a:pt x="815399" y="159510"/>
                  <a:pt x="815192" y="159533"/>
                  <a:pt x="814961" y="159533"/>
                </a:cubicBezTo>
                <a:cubicBezTo>
                  <a:pt x="805628" y="159533"/>
                  <a:pt x="797700" y="148587"/>
                  <a:pt x="793218" y="142226"/>
                </a:cubicBezTo>
                <a:cubicBezTo>
                  <a:pt x="786638" y="132789"/>
                  <a:pt x="781487" y="122084"/>
                  <a:pt x="778710" y="117993"/>
                </a:cubicBezTo>
                <a:cubicBezTo>
                  <a:pt x="777339" y="115205"/>
                  <a:pt x="775611" y="112900"/>
                  <a:pt x="774205" y="111126"/>
                </a:cubicBezTo>
                <a:cubicBezTo>
                  <a:pt x="772822" y="109593"/>
                  <a:pt x="772822" y="108337"/>
                  <a:pt x="776982" y="106286"/>
                </a:cubicBezTo>
                <a:cubicBezTo>
                  <a:pt x="785267" y="101182"/>
                  <a:pt x="803554" y="89198"/>
                  <a:pt x="808393" y="85637"/>
                </a:cubicBezTo>
                <a:cubicBezTo>
                  <a:pt x="812541" y="82330"/>
                  <a:pt x="817715" y="77721"/>
                  <a:pt x="817715" y="73665"/>
                </a:cubicBezTo>
                <a:cubicBezTo>
                  <a:pt x="817715" y="70589"/>
                  <a:pt x="815987" y="65507"/>
                  <a:pt x="810122" y="65507"/>
                </a:cubicBezTo>
                <a:cubicBezTo>
                  <a:pt x="807713" y="65507"/>
                  <a:pt x="805985" y="66003"/>
                  <a:pt x="802874" y="67789"/>
                </a:cubicBezTo>
                <a:cubicBezTo>
                  <a:pt x="799405" y="69310"/>
                  <a:pt x="796317" y="71603"/>
                  <a:pt x="793563" y="73665"/>
                </a:cubicBezTo>
                <a:cubicBezTo>
                  <a:pt x="791478" y="75175"/>
                  <a:pt x="790786" y="76972"/>
                  <a:pt x="791144" y="79530"/>
                </a:cubicBezTo>
                <a:cubicBezTo>
                  <a:pt x="791489" y="82077"/>
                  <a:pt x="789415" y="89475"/>
                  <a:pt x="781130" y="96354"/>
                </a:cubicBezTo>
                <a:cubicBezTo>
                  <a:pt x="773191" y="102968"/>
                  <a:pt x="764560" y="108061"/>
                  <a:pt x="756621" y="111379"/>
                </a:cubicBezTo>
                <a:cubicBezTo>
                  <a:pt x="752807" y="112647"/>
                  <a:pt x="752462" y="112140"/>
                  <a:pt x="753164" y="108591"/>
                </a:cubicBezTo>
                <a:cubicBezTo>
                  <a:pt x="759053" y="83091"/>
                  <a:pt x="772488" y="18333"/>
                  <a:pt x="775265" y="9668"/>
                </a:cubicBezTo>
                <a:lnTo>
                  <a:pt x="748670" y="13747"/>
                </a:lnTo>
                <a:cubicBezTo>
                  <a:pt x="753164" y="13251"/>
                  <a:pt x="753510" y="15014"/>
                  <a:pt x="751782" y="25465"/>
                </a:cubicBezTo>
                <a:cubicBezTo>
                  <a:pt x="747299" y="50216"/>
                  <a:pt x="735212" y="108591"/>
                  <a:pt x="727607" y="136119"/>
                </a:cubicBezTo>
                <a:cubicBezTo>
                  <a:pt x="725521" y="144277"/>
                  <a:pt x="722767" y="154198"/>
                  <a:pt x="720013" y="165686"/>
                </a:cubicBezTo>
                <a:cubicBezTo>
                  <a:pt x="718976" y="169270"/>
                  <a:pt x="718976" y="171275"/>
                  <a:pt x="721373" y="171275"/>
                </a:cubicBezTo>
                <a:cubicBezTo>
                  <a:pt x="723482" y="171275"/>
                  <a:pt x="732101" y="167196"/>
                  <a:pt x="734186" y="165940"/>
                </a:cubicBezTo>
                <a:cubicBezTo>
                  <a:pt x="736572" y="164154"/>
                  <a:pt x="739014" y="161826"/>
                  <a:pt x="740731" y="157263"/>
                </a:cubicBezTo>
                <a:cubicBezTo>
                  <a:pt x="743474" y="149382"/>
                  <a:pt x="745917" y="139679"/>
                  <a:pt x="747311" y="133814"/>
                </a:cubicBezTo>
                <a:cubicBezTo>
                  <a:pt x="748348" y="129240"/>
                  <a:pt x="749385" y="124389"/>
                  <a:pt x="750399" y="119791"/>
                </a:cubicBezTo>
                <a:cubicBezTo>
                  <a:pt x="751090" y="116484"/>
                  <a:pt x="751448" y="115700"/>
                  <a:pt x="753510" y="115989"/>
                </a:cubicBezTo>
                <a:cubicBezTo>
                  <a:pt x="756955" y="116484"/>
                  <a:pt x="759721" y="118766"/>
                  <a:pt x="764215" y="128456"/>
                </a:cubicBezTo>
                <a:cubicBezTo>
                  <a:pt x="769043" y="138158"/>
                  <a:pt x="775622" y="150396"/>
                  <a:pt x="780784" y="158012"/>
                </a:cubicBezTo>
                <a:cubicBezTo>
                  <a:pt x="788032" y="167956"/>
                  <a:pt x="795292" y="171275"/>
                  <a:pt x="801825" y="171275"/>
                </a:cubicBezTo>
                <a:cubicBezTo>
                  <a:pt x="807057" y="171275"/>
                  <a:pt x="814247" y="169270"/>
                  <a:pt x="822140" y="163013"/>
                </a:cubicBezTo>
                <a:cubicBezTo>
                  <a:pt x="828109" y="159164"/>
                  <a:pt x="833375" y="154636"/>
                  <a:pt x="838110" y="149451"/>
                </a:cubicBezTo>
                <a:cubicBezTo>
                  <a:pt x="840231" y="160559"/>
                  <a:pt x="847075" y="169754"/>
                  <a:pt x="860522" y="169754"/>
                </a:cubicBezTo>
                <a:cubicBezTo>
                  <a:pt x="875790" y="169754"/>
                  <a:pt x="900771" y="155339"/>
                  <a:pt x="913193" y="144484"/>
                </a:cubicBezTo>
                <a:cubicBezTo>
                  <a:pt x="920084" y="139184"/>
                  <a:pt x="926813" y="133630"/>
                  <a:pt x="933473" y="127995"/>
                </a:cubicBezTo>
                <a:cubicBezTo>
                  <a:pt x="936388" y="125529"/>
                  <a:pt x="939407" y="123121"/>
                  <a:pt x="942380" y="120621"/>
                </a:cubicBezTo>
                <a:cubicBezTo>
                  <a:pt x="940202" y="129793"/>
                  <a:pt x="938313" y="138400"/>
                  <a:pt x="937160" y="144784"/>
                </a:cubicBezTo>
                <a:cubicBezTo>
                  <a:pt x="934406" y="158531"/>
                  <a:pt x="935432" y="170249"/>
                  <a:pt x="942691" y="170249"/>
                </a:cubicBezTo>
                <a:cubicBezTo>
                  <a:pt x="948568" y="170249"/>
                  <a:pt x="969286" y="155731"/>
                  <a:pt x="983793" y="140693"/>
                </a:cubicBezTo>
                <a:cubicBezTo>
                  <a:pt x="984807" y="139668"/>
                  <a:pt x="982733" y="137882"/>
                  <a:pt x="981005" y="138919"/>
                </a:cubicBezTo>
                <a:cubicBezTo>
                  <a:pt x="976177" y="142456"/>
                  <a:pt x="965126" y="150615"/>
                  <a:pt x="960298" y="150615"/>
                </a:cubicBezTo>
                <a:cubicBezTo>
                  <a:pt x="957210" y="150615"/>
                  <a:pt x="956853" y="145003"/>
                  <a:pt x="958915" y="132028"/>
                </a:cubicBezTo>
                <a:cubicBezTo>
                  <a:pt x="960644" y="121070"/>
                  <a:pt x="965472" y="97610"/>
                  <a:pt x="970657" y="82549"/>
                </a:cubicBezTo>
                <a:cubicBezTo>
                  <a:pt x="971337" y="81028"/>
                  <a:pt x="972051" y="80533"/>
                  <a:pt x="973780" y="80533"/>
                </a:cubicBezTo>
                <a:cubicBezTo>
                  <a:pt x="976511" y="80533"/>
                  <a:pt x="980302" y="80268"/>
                  <a:pt x="983447" y="80014"/>
                </a:cubicBezTo>
                <a:cubicBezTo>
                  <a:pt x="985821" y="80014"/>
                  <a:pt x="991375" y="78977"/>
                  <a:pt x="994809" y="77952"/>
                </a:cubicBezTo>
                <a:cubicBezTo>
                  <a:pt x="1001388" y="75935"/>
                  <a:pt x="1006885" y="72363"/>
                  <a:pt x="1008636" y="71338"/>
                </a:cubicBezTo>
                <a:cubicBezTo>
                  <a:pt x="1011045" y="70059"/>
                  <a:pt x="1010353" y="69033"/>
                  <a:pt x="1007588" y="69540"/>
                </a:cubicBezTo>
                <a:moveTo>
                  <a:pt x="860568" y="107024"/>
                </a:moveTo>
                <a:cubicBezTo>
                  <a:pt x="862654" y="97345"/>
                  <a:pt x="867494" y="88933"/>
                  <a:pt x="871273" y="85626"/>
                </a:cubicBezTo>
                <a:cubicBezTo>
                  <a:pt x="875099" y="81812"/>
                  <a:pt x="881632" y="77710"/>
                  <a:pt x="887174" y="77710"/>
                </a:cubicBezTo>
                <a:cubicBezTo>
                  <a:pt x="895793" y="77710"/>
                  <a:pt x="899585" y="84093"/>
                  <a:pt x="899239" y="89959"/>
                </a:cubicBezTo>
                <a:cubicBezTo>
                  <a:pt x="899239" y="92770"/>
                  <a:pt x="897153" y="96342"/>
                  <a:pt x="893040" y="99154"/>
                </a:cubicBezTo>
                <a:cubicBezTo>
                  <a:pt x="886449" y="103221"/>
                  <a:pt x="877138" y="107035"/>
                  <a:pt x="862654" y="109847"/>
                </a:cubicBezTo>
                <a:cubicBezTo>
                  <a:pt x="860246" y="110354"/>
                  <a:pt x="860246" y="109098"/>
                  <a:pt x="860568" y="107035"/>
                </a:cubicBezTo>
              </a:path>
            </a:pathLst>
          </a:custGeom>
          <a:solidFill>
            <a:schemeClr val="tx1"/>
          </a:solidFill>
          <a:ln w="1151" cap="flat">
            <a:noFill/>
            <a:prstDash val="solid"/>
            <a:miter/>
          </a:ln>
        </p:spPr>
        <p:txBody>
          <a:bodyPr rtlCol="0" anchor="ctr"/>
          <a:lstStyle/>
          <a:p>
            <a:endParaRPr lang="sv-SE" dirty="0"/>
          </a:p>
        </p:txBody>
      </p:sp>
    </p:spTree>
    <p:extLst>
      <p:ext uri="{BB962C8B-B14F-4D97-AF65-F5344CB8AC3E}">
        <p14:creationId xmlns:p14="http://schemas.microsoft.com/office/powerpoint/2010/main" val="4274860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 och objek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8" name="Rektangel 7">
            <a:extLst>
              <a:ext uri="{FF2B5EF4-FFF2-40B4-BE49-F238E27FC236}">
                <a16:creationId xmlns:a16="http://schemas.microsoft.com/office/drawing/2014/main" id="{DDA07AE9-1075-4B34-9171-D82BB6D6459F}"/>
              </a:ext>
            </a:extLst>
          </p:cNvPr>
          <p:cNvSpPr/>
          <p:nvPr userDrawn="1"/>
        </p:nvSpPr>
        <p:spPr>
          <a:xfrm>
            <a:off x="6169038" y="552451"/>
            <a:ext cx="5688000" cy="597693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Tree>
    <p:extLst>
      <p:ext uri="{BB962C8B-B14F-4D97-AF65-F5344CB8AC3E}">
        <p14:creationId xmlns:p14="http://schemas.microsoft.com/office/powerpoint/2010/main" val="97244839"/>
      </p:ext>
    </p:extLst>
  </p:cSld>
  <p:clrMapOvr>
    <a:masterClrMapping/>
  </p:clrMapOvr>
  <p:extLst>
    <p:ext uri="{DCECCB84-F9BA-43D5-87BE-67443E8EF086}">
      <p15:sldGuideLst xmlns:p15="http://schemas.microsoft.com/office/powerpoint/2012/main">
        <p15:guide id="3" pos="3636">
          <p15:clr>
            <a:srgbClr val="FBAE40"/>
          </p15:clr>
        </p15:guide>
        <p15:guide id="4" pos="3885">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bjekt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6419850"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6419850"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9" name="Rektangel 8">
            <a:extLst>
              <a:ext uri="{FF2B5EF4-FFF2-40B4-BE49-F238E27FC236}">
                <a16:creationId xmlns:a16="http://schemas.microsoft.com/office/drawing/2014/main" id="{DD55D52D-1745-EE7C-99E3-01351F0674D9}"/>
              </a:ext>
            </a:extLst>
          </p:cNvPr>
          <p:cNvSpPr/>
          <p:nvPr userDrawn="1"/>
        </p:nvSpPr>
        <p:spPr>
          <a:xfrm>
            <a:off x="334962" y="552451"/>
            <a:ext cx="5688000" cy="597693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Tree>
    <p:extLst>
      <p:ext uri="{BB962C8B-B14F-4D97-AF65-F5344CB8AC3E}">
        <p14:creationId xmlns:p14="http://schemas.microsoft.com/office/powerpoint/2010/main" val="4110744269"/>
      </p:ext>
    </p:extLst>
  </p:cSld>
  <p:clrMapOvr>
    <a:masterClrMapping/>
  </p:clrMapOvr>
  <p:extLst>
    <p:ext uri="{DCECCB84-F9BA-43D5-87BE-67443E8EF086}">
      <p15:sldGuideLst xmlns:p15="http://schemas.microsoft.com/office/powerpoint/2012/main">
        <p15:guide id="3" pos="3795">
          <p15:clr>
            <a:srgbClr val="FBAE40"/>
          </p15:clr>
        </p15:guide>
        <p15:guide id="4" pos="404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gram">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AC7F46F2-AB17-D569-ECFD-7A9CF65A1948}"/>
              </a:ext>
            </a:extLst>
          </p:cNvPr>
          <p:cNvSpPr/>
          <p:nvPr userDrawn="1"/>
        </p:nvSpPr>
        <p:spPr>
          <a:xfrm>
            <a:off x="334963" y="1916113"/>
            <a:ext cx="11522075" cy="46085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0" name="Platshållare för diagram 9">
            <a:extLst>
              <a:ext uri="{FF2B5EF4-FFF2-40B4-BE49-F238E27FC236}">
                <a16:creationId xmlns:a16="http://schemas.microsoft.com/office/drawing/2014/main" id="{A2AF3622-0037-FDB7-604A-2755B04EF59F}"/>
              </a:ext>
            </a:extLst>
          </p:cNvPr>
          <p:cNvSpPr>
            <a:spLocks noGrp="1"/>
          </p:cNvSpPr>
          <p:nvPr>
            <p:ph type="chart" sz="quarter" idx="13"/>
          </p:nvPr>
        </p:nvSpPr>
        <p:spPr>
          <a:xfrm>
            <a:off x="334963" y="1916113"/>
            <a:ext cx="11522075" cy="4608512"/>
          </a:xfrm>
          <a:solidFill>
            <a:schemeClr val="bg1"/>
          </a:solidFill>
        </p:spPr>
        <p:txBody>
          <a:bodyPr anchor="ctr"/>
          <a:lstStyle>
            <a:lvl1pPr marL="0" indent="0" algn="ctr">
              <a:buNone/>
              <a:defRPr/>
            </a:lvl1pPr>
          </a:lstStyle>
          <a:p>
            <a:r>
              <a:rPr lang="sv-SE" dirty="0"/>
              <a:t>Klicka på ikonen för att lägga till ett diagram</a:t>
            </a:r>
          </a:p>
        </p:txBody>
      </p:sp>
      <p:sp>
        <p:nvSpPr>
          <p:cNvPr id="3" name="Rubrik 2">
            <a:extLst>
              <a:ext uri="{FF2B5EF4-FFF2-40B4-BE49-F238E27FC236}">
                <a16:creationId xmlns:a16="http://schemas.microsoft.com/office/drawing/2014/main" id="{4E65F383-B964-BFA8-7479-4DDB7D496B11}"/>
              </a:ext>
            </a:extLst>
          </p:cNvPr>
          <p:cNvSpPr>
            <a:spLocks noGrp="1"/>
          </p:cNvSpPr>
          <p:nvPr>
            <p:ph type="title"/>
          </p:nvPr>
        </p:nvSpPr>
        <p:spPr>
          <a:xfrm>
            <a:off x="334962" y="552451"/>
            <a:ext cx="11522075" cy="1363662"/>
          </a:xfrm>
        </p:spPr>
        <p:txBody>
          <a:bodyPr/>
          <a:lstStyle/>
          <a:p>
            <a:r>
              <a:rPr lang="sv-SE" dirty="0"/>
              <a:t>Klicka här för att ändra mall för rubrikformat</a:t>
            </a:r>
          </a:p>
        </p:txBody>
      </p:sp>
    </p:spTree>
    <p:extLst>
      <p:ext uri="{BB962C8B-B14F-4D97-AF65-F5344CB8AC3E}">
        <p14:creationId xmlns:p14="http://schemas.microsoft.com/office/powerpoint/2010/main" val="308509490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nehåll och Diagram">
    <p:spTree>
      <p:nvGrpSpPr>
        <p:cNvPr id="1" name=""/>
        <p:cNvGrpSpPr/>
        <p:nvPr/>
      </p:nvGrpSpPr>
      <p:grpSpPr>
        <a:xfrm>
          <a:off x="0" y="0"/>
          <a:ext cx="0" cy="0"/>
          <a:chOff x="0" y="0"/>
          <a:chExt cx="0" cy="0"/>
        </a:xfrm>
      </p:grpSpPr>
      <p:sp>
        <p:nvSpPr>
          <p:cNvPr id="13" name="Rektangel 12">
            <a:extLst>
              <a:ext uri="{FF2B5EF4-FFF2-40B4-BE49-F238E27FC236}">
                <a16:creationId xmlns:a16="http://schemas.microsoft.com/office/drawing/2014/main" id="{2B1546DA-9D0F-F584-DA86-8F62EC3084A1}"/>
              </a:ext>
            </a:extLst>
          </p:cNvPr>
          <p:cNvSpPr/>
          <p:nvPr userDrawn="1"/>
        </p:nvSpPr>
        <p:spPr>
          <a:xfrm>
            <a:off x="6166677" y="552450"/>
            <a:ext cx="5690360" cy="59721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0" name="Platshållare för diagram 9">
            <a:extLst>
              <a:ext uri="{FF2B5EF4-FFF2-40B4-BE49-F238E27FC236}">
                <a16:creationId xmlns:a16="http://schemas.microsoft.com/office/drawing/2014/main" id="{A2AF3622-0037-FDB7-604A-2755B04EF59F}"/>
              </a:ext>
            </a:extLst>
          </p:cNvPr>
          <p:cNvSpPr>
            <a:spLocks noGrp="1"/>
          </p:cNvSpPr>
          <p:nvPr>
            <p:ph type="chart" sz="quarter" idx="13"/>
          </p:nvPr>
        </p:nvSpPr>
        <p:spPr>
          <a:xfrm>
            <a:off x="6166678" y="552450"/>
            <a:ext cx="5690360" cy="5972175"/>
          </a:xfrm>
          <a:solidFill>
            <a:schemeClr val="bg1"/>
          </a:solidFill>
        </p:spPr>
        <p:txBody>
          <a:bodyPr anchor="ctr"/>
          <a:lstStyle>
            <a:lvl1pPr marL="0" indent="0" algn="ctr">
              <a:buNone/>
              <a:defRPr/>
            </a:lvl1pPr>
          </a:lstStyle>
          <a:p>
            <a:r>
              <a:rPr lang="sv-SE" dirty="0"/>
              <a:t>Klicka på ikonen för att lägga till ett diagram</a:t>
            </a:r>
          </a:p>
        </p:txBody>
      </p:sp>
      <p:sp>
        <p:nvSpPr>
          <p:cNvPr id="11" name="Rubrik 10">
            <a:extLst>
              <a:ext uri="{FF2B5EF4-FFF2-40B4-BE49-F238E27FC236}">
                <a16:creationId xmlns:a16="http://schemas.microsoft.com/office/drawing/2014/main" id="{4F2146E6-1E0A-7C2A-C7D9-CBFAACA70860}"/>
              </a:ext>
            </a:extLst>
          </p:cNvPr>
          <p:cNvSpPr>
            <a:spLocks noGrp="1"/>
          </p:cNvSpPr>
          <p:nvPr>
            <p:ph type="title" hasCustomPrompt="1"/>
          </p:nvPr>
        </p:nvSpPr>
        <p:spPr>
          <a:xfrm>
            <a:off x="334962" y="552451"/>
            <a:ext cx="5376725" cy="1367942"/>
          </a:xfrm>
        </p:spPr>
        <p:txBody>
          <a:bodyPr/>
          <a:lstStyle>
            <a:lvl1pPr>
              <a:defRPr/>
            </a:lvl1pPr>
          </a:lstStyle>
          <a:p>
            <a:r>
              <a:rPr lang="sv-SE" dirty="0"/>
              <a:t>Skriv rubrik</a:t>
            </a:r>
          </a:p>
        </p:txBody>
      </p:sp>
      <p:sp>
        <p:nvSpPr>
          <p:cNvPr id="12" name="Platshållare för innehåll 2">
            <a:extLst>
              <a:ext uri="{FF2B5EF4-FFF2-40B4-BE49-F238E27FC236}">
                <a16:creationId xmlns:a16="http://schemas.microsoft.com/office/drawing/2014/main" id="{190316F7-EA73-023B-E661-5D90E25736A5}"/>
              </a:ext>
            </a:extLst>
          </p:cNvPr>
          <p:cNvSpPr>
            <a:spLocks noGrp="1"/>
          </p:cNvSpPr>
          <p:nvPr>
            <p:ph idx="1" hasCustomPrompt="1"/>
          </p:nvPr>
        </p:nvSpPr>
        <p:spPr>
          <a:xfrm>
            <a:off x="334962" y="2425148"/>
            <a:ext cx="5376725"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56964645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gram och Innehåll">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0AA2FC3-858D-7D2C-BA95-4BC009644C4A}"/>
              </a:ext>
            </a:extLst>
          </p:cNvPr>
          <p:cNvSpPr/>
          <p:nvPr userDrawn="1"/>
        </p:nvSpPr>
        <p:spPr>
          <a:xfrm>
            <a:off x="334963" y="552450"/>
            <a:ext cx="5690360" cy="59721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0" name="Platshållare för diagram 9">
            <a:extLst>
              <a:ext uri="{FF2B5EF4-FFF2-40B4-BE49-F238E27FC236}">
                <a16:creationId xmlns:a16="http://schemas.microsoft.com/office/drawing/2014/main" id="{A2AF3622-0037-FDB7-604A-2755B04EF59F}"/>
              </a:ext>
            </a:extLst>
          </p:cNvPr>
          <p:cNvSpPr>
            <a:spLocks noGrp="1"/>
          </p:cNvSpPr>
          <p:nvPr>
            <p:ph type="chart" sz="quarter" idx="13"/>
          </p:nvPr>
        </p:nvSpPr>
        <p:spPr>
          <a:xfrm>
            <a:off x="334962" y="552450"/>
            <a:ext cx="5690360" cy="5972175"/>
          </a:xfrm>
          <a:solidFill>
            <a:schemeClr val="bg1"/>
          </a:solidFill>
        </p:spPr>
        <p:txBody>
          <a:bodyPr anchor="ctr"/>
          <a:lstStyle>
            <a:lvl1pPr marL="0" indent="0" algn="ctr">
              <a:buNone/>
              <a:defRPr/>
            </a:lvl1pPr>
          </a:lstStyle>
          <a:p>
            <a:r>
              <a:rPr lang="sv-SE" dirty="0"/>
              <a:t>Klicka på ikonen för att lägga till ett diagram</a:t>
            </a:r>
          </a:p>
        </p:txBody>
      </p:sp>
      <p:sp>
        <p:nvSpPr>
          <p:cNvPr id="11" name="Rubrik 10">
            <a:extLst>
              <a:ext uri="{FF2B5EF4-FFF2-40B4-BE49-F238E27FC236}">
                <a16:creationId xmlns:a16="http://schemas.microsoft.com/office/drawing/2014/main" id="{4F2146E6-1E0A-7C2A-C7D9-CBFAACA70860}"/>
              </a:ext>
            </a:extLst>
          </p:cNvPr>
          <p:cNvSpPr>
            <a:spLocks noGrp="1"/>
          </p:cNvSpPr>
          <p:nvPr>
            <p:ph type="title" hasCustomPrompt="1"/>
          </p:nvPr>
        </p:nvSpPr>
        <p:spPr>
          <a:xfrm>
            <a:off x="6480313" y="552451"/>
            <a:ext cx="5376725" cy="1367942"/>
          </a:xfrm>
        </p:spPr>
        <p:txBody>
          <a:bodyPr/>
          <a:lstStyle>
            <a:lvl1pPr>
              <a:defRPr/>
            </a:lvl1pPr>
          </a:lstStyle>
          <a:p>
            <a:r>
              <a:rPr lang="sv-SE" dirty="0"/>
              <a:t>Skriv rubrik</a:t>
            </a:r>
          </a:p>
        </p:txBody>
      </p:sp>
      <p:sp>
        <p:nvSpPr>
          <p:cNvPr id="12" name="Platshållare för innehåll 2">
            <a:extLst>
              <a:ext uri="{FF2B5EF4-FFF2-40B4-BE49-F238E27FC236}">
                <a16:creationId xmlns:a16="http://schemas.microsoft.com/office/drawing/2014/main" id="{190316F7-EA73-023B-E661-5D90E25736A5}"/>
              </a:ext>
            </a:extLst>
          </p:cNvPr>
          <p:cNvSpPr>
            <a:spLocks noGrp="1"/>
          </p:cNvSpPr>
          <p:nvPr>
            <p:ph idx="1" hasCustomPrompt="1"/>
          </p:nvPr>
        </p:nvSpPr>
        <p:spPr>
          <a:xfrm>
            <a:off x="6454429" y="2425148"/>
            <a:ext cx="5402609"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974380508"/>
      </p:ext>
    </p:extLst>
  </p:cSld>
  <p:clrMapOvr>
    <a:masterClrMapping/>
  </p:clrMapOvr>
  <p:extLst>
    <p:ext uri="{DCECCB84-F9BA-43D5-87BE-67443E8EF086}">
      <p15:sldGuideLst xmlns:p15="http://schemas.microsoft.com/office/powerpoint/2012/main">
        <p15:guide id="1" orient="horz" pos="1007">
          <p15:clr>
            <a:srgbClr val="FBAE40"/>
          </p15:clr>
        </p15:guide>
        <p15:guide id="2" orient="horz" pos="111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us/Kapitel">
    <p:bg>
      <p:bgPr>
        <a:solidFill>
          <a:schemeClr val="accent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8B00F768-CF4F-79DB-49DD-91B21EEFB79B}"/>
              </a:ext>
            </a:extLst>
          </p:cNvPr>
          <p:cNvSpPr/>
          <p:nvPr userDrawn="1"/>
        </p:nvSpPr>
        <p:spPr>
          <a:xfrm>
            <a:off x="3335130" y="2252870"/>
            <a:ext cx="6855792" cy="229262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Rektangel 6">
            <a:extLst>
              <a:ext uri="{FF2B5EF4-FFF2-40B4-BE49-F238E27FC236}">
                <a16:creationId xmlns:a16="http://schemas.microsoft.com/office/drawing/2014/main" id="{954B7139-0C4A-0C39-55BE-E6D8F4CAA1CA}"/>
              </a:ext>
            </a:extLst>
          </p:cNvPr>
          <p:cNvSpPr/>
          <p:nvPr userDrawn="1"/>
        </p:nvSpPr>
        <p:spPr>
          <a:xfrm>
            <a:off x="10548730" y="1"/>
            <a:ext cx="1308308" cy="55245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Bild 7">
            <a:extLst>
              <a:ext uri="{FF2B5EF4-FFF2-40B4-BE49-F238E27FC236}">
                <a16:creationId xmlns:a16="http://schemas.microsoft.com/office/drawing/2014/main" id="{6A09132B-0567-8176-4BF4-FBE5ADF8316D}"/>
              </a:ext>
            </a:extLst>
          </p:cNvPr>
          <p:cNvSpPr/>
          <p:nvPr/>
        </p:nvSpPr>
        <p:spPr>
          <a:xfrm>
            <a:off x="10697610" y="176128"/>
            <a:ext cx="1010106" cy="172277"/>
          </a:xfrm>
          <a:custGeom>
            <a:avLst/>
            <a:gdLst>
              <a:gd name="connsiteX0" fmla="*/ 713595 w 1010106"/>
              <a:gd name="connsiteY0" fmla="*/ 65738 h 172277"/>
              <a:gd name="connsiteX1" fmla="*/ 699791 w 1010106"/>
              <a:gd name="connsiteY1" fmla="*/ 72882 h 172277"/>
              <a:gd name="connsiteX2" fmla="*/ 671122 w 1010106"/>
              <a:gd name="connsiteY2" fmla="*/ 105238 h 172277"/>
              <a:gd name="connsiteX3" fmla="*/ 668714 w 1010106"/>
              <a:gd name="connsiteY3" fmla="*/ 105238 h 172277"/>
              <a:gd name="connsiteX4" fmla="*/ 673899 w 1010106"/>
              <a:gd name="connsiteY4" fmla="*/ 76696 h 172277"/>
              <a:gd name="connsiteX5" fmla="*/ 669405 w 1010106"/>
              <a:gd name="connsiteY5" fmla="*/ 65749 h 172277"/>
              <a:gd name="connsiteX6" fmla="*/ 647673 w 1010106"/>
              <a:gd name="connsiteY6" fmla="*/ 89970 h 172277"/>
              <a:gd name="connsiteX7" fmla="*/ 652133 w 1010106"/>
              <a:gd name="connsiteY7" fmla="*/ 99926 h 172277"/>
              <a:gd name="connsiteX8" fmla="*/ 650220 w 1010106"/>
              <a:gd name="connsiteY8" fmla="*/ 111276 h 172277"/>
              <a:gd name="connsiteX9" fmla="*/ 649966 w 1010106"/>
              <a:gd name="connsiteY9" fmla="*/ 111391 h 172277"/>
              <a:gd name="connsiteX10" fmla="*/ 611123 w 1010106"/>
              <a:gd name="connsiteY10" fmla="*/ 142664 h 172277"/>
              <a:gd name="connsiteX11" fmla="*/ 611077 w 1010106"/>
              <a:gd name="connsiteY11" fmla="*/ 142733 h 172277"/>
              <a:gd name="connsiteX12" fmla="*/ 581717 w 1010106"/>
              <a:gd name="connsiteY12" fmla="*/ 154970 h 172277"/>
              <a:gd name="connsiteX13" fmla="*/ 561702 w 1010106"/>
              <a:gd name="connsiteY13" fmla="*/ 127707 h 172277"/>
              <a:gd name="connsiteX14" fmla="*/ 562036 w 1010106"/>
              <a:gd name="connsiteY14" fmla="*/ 120828 h 172277"/>
              <a:gd name="connsiteX15" fmla="*/ 564444 w 1010106"/>
              <a:gd name="connsiteY15" fmla="*/ 117256 h 172277"/>
              <a:gd name="connsiteX16" fmla="*/ 600349 w 1010106"/>
              <a:gd name="connsiteY16" fmla="*/ 103993 h 172277"/>
              <a:gd name="connsiteX17" fmla="*/ 623487 w 1010106"/>
              <a:gd name="connsiteY17" fmla="*/ 81051 h 172277"/>
              <a:gd name="connsiteX18" fmla="*/ 607608 w 1010106"/>
              <a:gd name="connsiteY18" fmla="*/ 65749 h 172277"/>
              <a:gd name="connsiteX19" fmla="*/ 570309 w 1010106"/>
              <a:gd name="connsiteY19" fmla="*/ 81558 h 172277"/>
              <a:gd name="connsiteX20" fmla="*/ 562462 w 1010106"/>
              <a:gd name="connsiteY20" fmla="*/ 88126 h 172277"/>
              <a:gd name="connsiteX21" fmla="*/ 552138 w 1010106"/>
              <a:gd name="connsiteY21" fmla="*/ 91825 h 172277"/>
              <a:gd name="connsiteX22" fmla="*/ 538253 w 1010106"/>
              <a:gd name="connsiteY22" fmla="*/ 91145 h 172277"/>
              <a:gd name="connsiteX23" fmla="*/ 531362 w 1010106"/>
              <a:gd name="connsiteY23" fmla="*/ 87539 h 172277"/>
              <a:gd name="connsiteX24" fmla="*/ 531858 w 1010106"/>
              <a:gd name="connsiteY24" fmla="*/ 85165 h 172277"/>
              <a:gd name="connsiteX25" fmla="*/ 532664 w 1010106"/>
              <a:gd name="connsiteY25" fmla="*/ 78989 h 172277"/>
              <a:gd name="connsiteX26" fmla="*/ 521268 w 1010106"/>
              <a:gd name="connsiteY26" fmla="*/ 65749 h 172277"/>
              <a:gd name="connsiteX27" fmla="*/ 507452 w 1010106"/>
              <a:gd name="connsiteY27" fmla="*/ 75440 h 172277"/>
              <a:gd name="connsiteX28" fmla="*/ 508858 w 1010106"/>
              <a:gd name="connsiteY28" fmla="*/ 79254 h 172277"/>
              <a:gd name="connsiteX29" fmla="*/ 513329 w 1010106"/>
              <a:gd name="connsiteY29" fmla="*/ 91745 h 172277"/>
              <a:gd name="connsiteX30" fmla="*/ 479498 w 1010106"/>
              <a:gd name="connsiteY30" fmla="*/ 144530 h 172277"/>
              <a:gd name="connsiteX31" fmla="*/ 475361 w 1010106"/>
              <a:gd name="connsiteY31" fmla="*/ 143758 h 172277"/>
              <a:gd name="connsiteX32" fmla="*/ 474324 w 1010106"/>
              <a:gd name="connsiteY32" fmla="*/ 103463 h 172277"/>
              <a:gd name="connsiteX33" fmla="*/ 459126 w 1010106"/>
              <a:gd name="connsiteY33" fmla="*/ 65738 h 172277"/>
              <a:gd name="connsiteX34" fmla="*/ 446704 w 1010106"/>
              <a:gd name="connsiteY34" fmla="*/ 82561 h 172277"/>
              <a:gd name="connsiteX35" fmla="*/ 455277 w 1010106"/>
              <a:gd name="connsiteY35" fmla="*/ 103820 h 172277"/>
              <a:gd name="connsiteX36" fmla="*/ 402341 w 1010106"/>
              <a:gd name="connsiteY36" fmla="*/ 146017 h 172277"/>
              <a:gd name="connsiteX37" fmla="*/ 396303 w 1010106"/>
              <a:gd name="connsiteY37" fmla="*/ 148333 h 172277"/>
              <a:gd name="connsiteX38" fmla="*/ 395946 w 1010106"/>
              <a:gd name="connsiteY38" fmla="*/ 128456 h 172277"/>
              <a:gd name="connsiteX39" fmla="*/ 424258 w 1010106"/>
              <a:gd name="connsiteY39" fmla="*/ 6845 h 172277"/>
              <a:gd name="connsiteX40" fmla="*/ 396303 w 1010106"/>
              <a:gd name="connsiteY40" fmla="*/ 11419 h 172277"/>
              <a:gd name="connsiteX41" fmla="*/ 399392 w 1010106"/>
              <a:gd name="connsiteY41" fmla="*/ 27493 h 172277"/>
              <a:gd name="connsiteX42" fmla="*/ 392985 w 1010106"/>
              <a:gd name="connsiteY42" fmla="*/ 55943 h 172277"/>
              <a:gd name="connsiteX43" fmla="*/ 384539 w 1010106"/>
              <a:gd name="connsiteY43" fmla="*/ 67259 h 172277"/>
              <a:gd name="connsiteX44" fmla="*/ 374906 w 1010106"/>
              <a:gd name="connsiteY44" fmla="*/ 76823 h 172277"/>
              <a:gd name="connsiteX45" fmla="*/ 363291 w 1010106"/>
              <a:gd name="connsiteY45" fmla="*/ 84197 h 172277"/>
              <a:gd name="connsiteX46" fmla="*/ 352863 w 1010106"/>
              <a:gd name="connsiteY46" fmla="*/ 86018 h 172277"/>
              <a:gd name="connsiteX47" fmla="*/ 350869 w 1010106"/>
              <a:gd name="connsiteY47" fmla="*/ 85672 h 172277"/>
              <a:gd name="connsiteX48" fmla="*/ 324828 w 1010106"/>
              <a:gd name="connsiteY48" fmla="*/ 65738 h 172277"/>
              <a:gd name="connsiteX49" fmla="*/ 291342 w 1010106"/>
              <a:gd name="connsiteY49" fmla="*/ 78493 h 172277"/>
              <a:gd name="connsiteX50" fmla="*/ 257143 w 1010106"/>
              <a:gd name="connsiteY50" fmla="*/ 137628 h 172277"/>
              <a:gd name="connsiteX51" fmla="*/ 257454 w 1010106"/>
              <a:gd name="connsiteY51" fmla="*/ 143251 h 172277"/>
              <a:gd name="connsiteX52" fmla="*/ 254539 w 1010106"/>
              <a:gd name="connsiteY52" fmla="*/ 146593 h 172277"/>
              <a:gd name="connsiteX53" fmla="*/ 249330 w 1010106"/>
              <a:gd name="connsiteY53" fmla="*/ 151294 h 172277"/>
              <a:gd name="connsiteX54" fmla="*/ 238810 w 1010106"/>
              <a:gd name="connsiteY54" fmla="*/ 158738 h 172277"/>
              <a:gd name="connsiteX55" fmla="*/ 236252 w 1010106"/>
              <a:gd name="connsiteY55" fmla="*/ 159487 h 172277"/>
              <a:gd name="connsiteX56" fmla="*/ 235411 w 1010106"/>
              <a:gd name="connsiteY56" fmla="*/ 159533 h 172277"/>
              <a:gd name="connsiteX57" fmla="*/ 213656 w 1010106"/>
              <a:gd name="connsiteY57" fmla="*/ 142226 h 172277"/>
              <a:gd name="connsiteX58" fmla="*/ 199160 w 1010106"/>
              <a:gd name="connsiteY58" fmla="*/ 117993 h 172277"/>
              <a:gd name="connsiteX59" fmla="*/ 194666 w 1010106"/>
              <a:gd name="connsiteY59" fmla="*/ 111126 h 172277"/>
              <a:gd name="connsiteX60" fmla="*/ 197420 w 1010106"/>
              <a:gd name="connsiteY60" fmla="*/ 106286 h 172277"/>
              <a:gd name="connsiteX61" fmla="*/ 228843 w 1010106"/>
              <a:gd name="connsiteY61" fmla="*/ 85637 h 172277"/>
              <a:gd name="connsiteX62" fmla="*/ 238165 w 1010106"/>
              <a:gd name="connsiteY62" fmla="*/ 73665 h 172277"/>
              <a:gd name="connsiteX63" fmla="*/ 230560 w 1010106"/>
              <a:gd name="connsiteY63" fmla="*/ 65507 h 172277"/>
              <a:gd name="connsiteX64" fmla="*/ 223323 w 1010106"/>
              <a:gd name="connsiteY64" fmla="*/ 67789 h 172277"/>
              <a:gd name="connsiteX65" fmla="*/ 214013 w 1010106"/>
              <a:gd name="connsiteY65" fmla="*/ 73665 h 172277"/>
              <a:gd name="connsiteX66" fmla="*/ 211582 w 1010106"/>
              <a:gd name="connsiteY66" fmla="*/ 79530 h 172277"/>
              <a:gd name="connsiteX67" fmla="*/ 201557 w 1010106"/>
              <a:gd name="connsiteY67" fmla="*/ 96354 h 172277"/>
              <a:gd name="connsiteX68" fmla="*/ 177059 w 1010106"/>
              <a:gd name="connsiteY68" fmla="*/ 111379 h 172277"/>
              <a:gd name="connsiteX69" fmla="*/ 173591 w 1010106"/>
              <a:gd name="connsiteY69" fmla="*/ 108591 h 172277"/>
              <a:gd name="connsiteX70" fmla="*/ 195692 w 1010106"/>
              <a:gd name="connsiteY70" fmla="*/ 9668 h 172277"/>
              <a:gd name="connsiteX71" fmla="*/ 169109 w 1010106"/>
              <a:gd name="connsiteY71" fmla="*/ 13747 h 172277"/>
              <a:gd name="connsiteX72" fmla="*/ 172220 w 1010106"/>
              <a:gd name="connsiteY72" fmla="*/ 25465 h 172277"/>
              <a:gd name="connsiteX73" fmla="*/ 148033 w 1010106"/>
              <a:gd name="connsiteY73" fmla="*/ 136119 h 172277"/>
              <a:gd name="connsiteX74" fmla="*/ 140451 w 1010106"/>
              <a:gd name="connsiteY74" fmla="*/ 165686 h 172277"/>
              <a:gd name="connsiteX75" fmla="*/ 141834 w 1010106"/>
              <a:gd name="connsiteY75" fmla="*/ 171275 h 172277"/>
              <a:gd name="connsiteX76" fmla="*/ 154601 w 1010106"/>
              <a:gd name="connsiteY76" fmla="*/ 165940 h 172277"/>
              <a:gd name="connsiteX77" fmla="*/ 161169 w 1010106"/>
              <a:gd name="connsiteY77" fmla="*/ 157263 h 172277"/>
              <a:gd name="connsiteX78" fmla="*/ 167726 w 1010106"/>
              <a:gd name="connsiteY78" fmla="*/ 133814 h 172277"/>
              <a:gd name="connsiteX79" fmla="*/ 170837 w 1010106"/>
              <a:gd name="connsiteY79" fmla="*/ 119791 h 172277"/>
              <a:gd name="connsiteX80" fmla="*/ 173948 w 1010106"/>
              <a:gd name="connsiteY80" fmla="*/ 115989 h 172277"/>
              <a:gd name="connsiteX81" fmla="*/ 184653 w 1010106"/>
              <a:gd name="connsiteY81" fmla="*/ 128456 h 172277"/>
              <a:gd name="connsiteX82" fmla="*/ 201211 w 1010106"/>
              <a:gd name="connsiteY82" fmla="*/ 158012 h 172277"/>
              <a:gd name="connsiteX83" fmla="*/ 222275 w 1010106"/>
              <a:gd name="connsiteY83" fmla="*/ 171275 h 172277"/>
              <a:gd name="connsiteX84" fmla="*/ 241333 w 1010106"/>
              <a:gd name="connsiteY84" fmla="*/ 163958 h 172277"/>
              <a:gd name="connsiteX85" fmla="*/ 258906 w 1010106"/>
              <a:gd name="connsiteY85" fmla="*/ 150154 h 172277"/>
              <a:gd name="connsiteX86" fmla="*/ 285108 w 1010106"/>
              <a:gd name="connsiteY86" fmla="*/ 169742 h 172277"/>
              <a:gd name="connsiteX87" fmla="*/ 318605 w 1010106"/>
              <a:gd name="connsiteY87" fmla="*/ 157252 h 172277"/>
              <a:gd name="connsiteX88" fmla="*/ 352090 w 1010106"/>
              <a:gd name="connsiteY88" fmla="*/ 97356 h 172277"/>
              <a:gd name="connsiteX89" fmla="*/ 351941 w 1010106"/>
              <a:gd name="connsiteY89" fmla="*/ 92309 h 172277"/>
              <a:gd name="connsiteX90" fmla="*/ 389493 w 1010106"/>
              <a:gd name="connsiteY90" fmla="*/ 71199 h 172277"/>
              <a:gd name="connsiteX91" fmla="*/ 373500 w 1010106"/>
              <a:gd name="connsiteY91" fmla="*/ 143482 h 172277"/>
              <a:gd name="connsiteX92" fmla="*/ 376957 w 1010106"/>
              <a:gd name="connsiteY92" fmla="*/ 170249 h 172277"/>
              <a:gd name="connsiteX93" fmla="*/ 407193 w 1010106"/>
              <a:gd name="connsiteY93" fmla="*/ 149266 h 172277"/>
              <a:gd name="connsiteX94" fmla="*/ 456084 w 1010106"/>
              <a:gd name="connsiteY94" fmla="*/ 110619 h 172277"/>
              <a:gd name="connsiteX95" fmla="*/ 455669 w 1010106"/>
              <a:gd name="connsiteY95" fmla="*/ 165433 h 172277"/>
              <a:gd name="connsiteX96" fmla="*/ 458757 w 1010106"/>
              <a:gd name="connsiteY96" fmla="*/ 170249 h 172277"/>
              <a:gd name="connsiteX97" fmla="*/ 468448 w 1010106"/>
              <a:gd name="connsiteY97" fmla="*/ 163889 h 172277"/>
              <a:gd name="connsiteX98" fmla="*/ 479821 w 1010106"/>
              <a:gd name="connsiteY98" fmla="*/ 153161 h 172277"/>
              <a:gd name="connsiteX99" fmla="*/ 529069 w 1010106"/>
              <a:gd name="connsiteY99" fmla="*/ 93012 h 172277"/>
              <a:gd name="connsiteX100" fmla="*/ 554661 w 1010106"/>
              <a:gd name="connsiteY100" fmla="*/ 97368 h 172277"/>
              <a:gd name="connsiteX101" fmla="*/ 541283 w 1010106"/>
              <a:gd name="connsiteY101" fmla="*/ 141477 h 172277"/>
              <a:gd name="connsiteX102" fmla="*/ 564410 w 1010106"/>
              <a:gd name="connsiteY102" fmla="*/ 169754 h 172277"/>
              <a:gd name="connsiteX103" fmla="*/ 615697 w 1010106"/>
              <a:gd name="connsiteY103" fmla="*/ 145660 h 172277"/>
              <a:gd name="connsiteX104" fmla="*/ 648641 w 1010106"/>
              <a:gd name="connsiteY104" fmla="*/ 119123 h 172277"/>
              <a:gd name="connsiteX105" fmla="*/ 637591 w 1010106"/>
              <a:gd name="connsiteY105" fmla="*/ 165686 h 172277"/>
              <a:gd name="connsiteX106" fmla="*/ 638974 w 1010106"/>
              <a:gd name="connsiteY106" fmla="*/ 171275 h 172277"/>
              <a:gd name="connsiteX107" fmla="*/ 651729 w 1010106"/>
              <a:gd name="connsiteY107" fmla="*/ 165686 h 172277"/>
              <a:gd name="connsiteX108" fmla="*/ 657975 w 1010106"/>
              <a:gd name="connsiteY108" fmla="*/ 157252 h 172277"/>
              <a:gd name="connsiteX109" fmla="*/ 663494 w 1010106"/>
              <a:gd name="connsiteY109" fmla="*/ 133803 h 172277"/>
              <a:gd name="connsiteX110" fmla="*/ 671076 w 1010106"/>
              <a:gd name="connsiteY110" fmla="*/ 114686 h 172277"/>
              <a:gd name="connsiteX111" fmla="*/ 699042 w 1010106"/>
              <a:gd name="connsiteY111" fmla="*/ 87665 h 172277"/>
              <a:gd name="connsiteX112" fmla="*/ 704216 w 1010106"/>
              <a:gd name="connsiteY112" fmla="*/ 89463 h 172277"/>
              <a:gd name="connsiteX113" fmla="*/ 708352 w 1010106"/>
              <a:gd name="connsiteY113" fmla="*/ 91745 h 172277"/>
              <a:gd name="connsiteX114" fmla="*/ 717686 w 1010106"/>
              <a:gd name="connsiteY114" fmla="*/ 84347 h 172277"/>
              <a:gd name="connsiteX115" fmla="*/ 724265 w 1010106"/>
              <a:gd name="connsiteY115" fmla="*/ 74149 h 172277"/>
              <a:gd name="connsiteX116" fmla="*/ 713549 w 1010106"/>
              <a:gd name="connsiteY116" fmla="*/ 65738 h 172277"/>
              <a:gd name="connsiteX117" fmla="*/ 564444 w 1010106"/>
              <a:gd name="connsiteY117" fmla="*/ 107024 h 172277"/>
              <a:gd name="connsiteX118" fmla="*/ 575149 w 1010106"/>
              <a:gd name="connsiteY118" fmla="*/ 85626 h 172277"/>
              <a:gd name="connsiteX119" fmla="*/ 591039 w 1010106"/>
              <a:gd name="connsiteY119" fmla="*/ 77710 h 172277"/>
              <a:gd name="connsiteX120" fmla="*/ 603126 w 1010106"/>
              <a:gd name="connsiteY120" fmla="*/ 89959 h 172277"/>
              <a:gd name="connsiteX121" fmla="*/ 596915 w 1010106"/>
              <a:gd name="connsiteY121" fmla="*/ 99154 h 172277"/>
              <a:gd name="connsiteX122" fmla="*/ 566530 w 1010106"/>
              <a:gd name="connsiteY122" fmla="*/ 109847 h 172277"/>
              <a:gd name="connsiteX123" fmla="*/ 564444 w 1010106"/>
              <a:gd name="connsiteY123" fmla="*/ 107035 h 172277"/>
              <a:gd name="connsiteX124" fmla="*/ 330716 w 1010106"/>
              <a:gd name="connsiteY124" fmla="*/ 102691 h 172277"/>
              <a:gd name="connsiteX125" fmla="*/ 314837 w 1010106"/>
              <a:gd name="connsiteY125" fmla="*/ 152689 h 172277"/>
              <a:gd name="connsiteX126" fmla="*/ 299996 w 1010106"/>
              <a:gd name="connsiteY126" fmla="*/ 158531 h 172277"/>
              <a:gd name="connsiteX127" fmla="*/ 278921 w 1010106"/>
              <a:gd name="connsiteY127" fmla="*/ 130772 h 172277"/>
              <a:gd name="connsiteX128" fmla="*/ 295168 w 1010106"/>
              <a:gd name="connsiteY128" fmla="*/ 83079 h 172277"/>
              <a:gd name="connsiteX129" fmla="*/ 310366 w 1010106"/>
              <a:gd name="connsiteY129" fmla="*/ 76972 h 172277"/>
              <a:gd name="connsiteX130" fmla="*/ 330727 w 1010106"/>
              <a:gd name="connsiteY130" fmla="*/ 102703 h 172277"/>
              <a:gd name="connsiteX131" fmla="*/ 137225 w 1010106"/>
              <a:gd name="connsiteY131" fmla="*/ 6914 h 172277"/>
              <a:gd name="connsiteX132" fmla="*/ 107266 w 1010106"/>
              <a:gd name="connsiteY132" fmla="*/ 0 h 172277"/>
              <a:gd name="connsiteX133" fmla="*/ 59515 w 1010106"/>
              <a:gd name="connsiteY133" fmla="*/ 14392 h 172277"/>
              <a:gd name="connsiteX134" fmla="*/ 36228 w 1010106"/>
              <a:gd name="connsiteY134" fmla="*/ 51783 h 172277"/>
              <a:gd name="connsiteX135" fmla="*/ 71960 w 1010106"/>
              <a:gd name="connsiteY135" fmla="*/ 89544 h 172277"/>
              <a:gd name="connsiteX136" fmla="*/ 110492 w 1010106"/>
              <a:gd name="connsiteY136" fmla="*/ 126555 h 172277"/>
              <a:gd name="connsiteX137" fmla="*/ 67512 w 1010106"/>
              <a:gd name="connsiteY137" fmla="*/ 159718 h 172277"/>
              <a:gd name="connsiteX138" fmla="*/ 22665 w 1010106"/>
              <a:gd name="connsiteY138" fmla="*/ 138423 h 172277"/>
              <a:gd name="connsiteX139" fmla="*/ 20004 w 1010106"/>
              <a:gd name="connsiteY139" fmla="*/ 128260 h 172277"/>
              <a:gd name="connsiteX140" fmla="*/ 15118 w 1010106"/>
              <a:gd name="connsiteY140" fmla="*/ 128260 h 172277"/>
              <a:gd name="connsiteX141" fmla="*/ 4920 w 1010106"/>
              <a:gd name="connsiteY141" fmla="*/ 139725 h 172277"/>
              <a:gd name="connsiteX142" fmla="*/ 0 w 1010106"/>
              <a:gd name="connsiteY142" fmla="*/ 147930 h 172277"/>
              <a:gd name="connsiteX143" fmla="*/ 10659 w 1010106"/>
              <a:gd name="connsiteY143" fmla="*/ 162667 h 172277"/>
              <a:gd name="connsiteX144" fmla="*/ 52337 w 1010106"/>
              <a:gd name="connsiteY144" fmla="*/ 172277 h 172277"/>
              <a:gd name="connsiteX145" fmla="*/ 98647 w 1010106"/>
              <a:gd name="connsiteY145" fmla="*/ 159902 h 172277"/>
              <a:gd name="connsiteX146" fmla="*/ 135162 w 1010106"/>
              <a:gd name="connsiteY146" fmla="*/ 117348 h 172277"/>
              <a:gd name="connsiteX147" fmla="*/ 94763 w 1010106"/>
              <a:gd name="connsiteY147" fmla="*/ 75509 h 172277"/>
              <a:gd name="connsiteX148" fmla="*/ 57637 w 1010106"/>
              <a:gd name="connsiteY148" fmla="*/ 38590 h 172277"/>
              <a:gd name="connsiteX149" fmla="*/ 90615 w 1010106"/>
              <a:gd name="connsiteY149" fmla="*/ 11177 h 172277"/>
              <a:gd name="connsiteX150" fmla="*/ 121692 w 1010106"/>
              <a:gd name="connsiteY150" fmla="*/ 31837 h 172277"/>
              <a:gd name="connsiteX151" fmla="*/ 128352 w 1010106"/>
              <a:gd name="connsiteY151" fmla="*/ 33808 h 172277"/>
              <a:gd name="connsiteX152" fmla="*/ 138573 w 1010106"/>
              <a:gd name="connsiteY152" fmla="*/ 23645 h 172277"/>
              <a:gd name="connsiteX153" fmla="*/ 142560 w 1010106"/>
              <a:gd name="connsiteY153" fmla="*/ 16432 h 172277"/>
              <a:gd name="connsiteX154" fmla="*/ 137236 w 1010106"/>
              <a:gd name="connsiteY154" fmla="*/ 6925 h 172277"/>
              <a:gd name="connsiteX155" fmla="*/ 1007634 w 1010106"/>
              <a:gd name="connsiteY155" fmla="*/ 69552 h 172277"/>
              <a:gd name="connsiteX156" fmla="*/ 994509 w 1010106"/>
              <a:gd name="connsiteY156" fmla="*/ 69828 h 172277"/>
              <a:gd name="connsiteX157" fmla="*/ 976557 w 1010106"/>
              <a:gd name="connsiteY157" fmla="*/ 69828 h 172277"/>
              <a:gd name="connsiteX158" fmla="*/ 974828 w 1010106"/>
              <a:gd name="connsiteY158" fmla="*/ 68019 h 172277"/>
              <a:gd name="connsiteX159" fmla="*/ 984484 w 1010106"/>
              <a:gd name="connsiteY159" fmla="*/ 44824 h 172277"/>
              <a:gd name="connsiteX160" fmla="*/ 981039 w 1010106"/>
              <a:gd name="connsiteY160" fmla="*/ 44063 h 172277"/>
              <a:gd name="connsiteX161" fmla="*/ 965495 w 1010106"/>
              <a:gd name="connsiteY161" fmla="*/ 54514 h 172277"/>
              <a:gd name="connsiteX162" fmla="*/ 957579 w 1010106"/>
              <a:gd name="connsiteY162" fmla="*/ 67270 h 172277"/>
              <a:gd name="connsiteX163" fmla="*/ 954122 w 1010106"/>
              <a:gd name="connsiteY163" fmla="*/ 70324 h 172277"/>
              <a:gd name="connsiteX164" fmla="*/ 946886 w 1010106"/>
              <a:gd name="connsiteY164" fmla="*/ 71591 h 172277"/>
              <a:gd name="connsiteX165" fmla="*/ 931330 w 1010106"/>
              <a:gd name="connsiteY165" fmla="*/ 77191 h 172277"/>
              <a:gd name="connsiteX166" fmla="*/ 932033 w 1010106"/>
              <a:gd name="connsiteY166" fmla="*/ 80533 h 172277"/>
              <a:gd name="connsiteX167" fmla="*/ 949305 w 1010106"/>
              <a:gd name="connsiteY167" fmla="*/ 80533 h 172277"/>
              <a:gd name="connsiteX168" fmla="*/ 952036 w 1010106"/>
              <a:gd name="connsiteY168" fmla="*/ 83068 h 172277"/>
              <a:gd name="connsiteX169" fmla="*/ 944604 w 1010106"/>
              <a:gd name="connsiteY169" fmla="*/ 111610 h 172277"/>
              <a:gd name="connsiteX170" fmla="*/ 930131 w 1010106"/>
              <a:gd name="connsiteY170" fmla="*/ 123985 h 172277"/>
              <a:gd name="connsiteX171" fmla="*/ 907731 w 1010106"/>
              <a:gd name="connsiteY171" fmla="*/ 142145 h 172277"/>
              <a:gd name="connsiteX172" fmla="*/ 907708 w 1010106"/>
              <a:gd name="connsiteY172" fmla="*/ 142214 h 172277"/>
              <a:gd name="connsiteX173" fmla="*/ 904125 w 1010106"/>
              <a:gd name="connsiteY173" fmla="*/ 144796 h 172277"/>
              <a:gd name="connsiteX174" fmla="*/ 877818 w 1010106"/>
              <a:gd name="connsiteY174" fmla="*/ 154947 h 172277"/>
              <a:gd name="connsiteX175" fmla="*/ 857791 w 1010106"/>
              <a:gd name="connsiteY175" fmla="*/ 127684 h 172277"/>
              <a:gd name="connsiteX176" fmla="*/ 858137 w 1010106"/>
              <a:gd name="connsiteY176" fmla="*/ 120805 h 172277"/>
              <a:gd name="connsiteX177" fmla="*/ 860545 w 1010106"/>
              <a:gd name="connsiteY177" fmla="*/ 117233 h 172277"/>
              <a:gd name="connsiteX178" fmla="*/ 896450 w 1010106"/>
              <a:gd name="connsiteY178" fmla="*/ 103970 h 172277"/>
              <a:gd name="connsiteX179" fmla="*/ 919588 w 1010106"/>
              <a:gd name="connsiteY179" fmla="*/ 81028 h 172277"/>
              <a:gd name="connsiteX180" fmla="*/ 903687 w 1010106"/>
              <a:gd name="connsiteY180" fmla="*/ 65726 h 172277"/>
              <a:gd name="connsiteX181" fmla="*/ 866422 w 1010106"/>
              <a:gd name="connsiteY181" fmla="*/ 81535 h 172277"/>
              <a:gd name="connsiteX182" fmla="*/ 837396 w 1010106"/>
              <a:gd name="connsiteY182" fmla="*/ 141270 h 172277"/>
              <a:gd name="connsiteX183" fmla="*/ 829664 w 1010106"/>
              <a:gd name="connsiteY183" fmla="*/ 149773 h 172277"/>
              <a:gd name="connsiteX184" fmla="*/ 816655 w 1010106"/>
              <a:gd name="connsiteY184" fmla="*/ 159303 h 172277"/>
              <a:gd name="connsiteX185" fmla="*/ 815652 w 1010106"/>
              <a:gd name="connsiteY185" fmla="*/ 159510 h 172277"/>
              <a:gd name="connsiteX186" fmla="*/ 814961 w 1010106"/>
              <a:gd name="connsiteY186" fmla="*/ 159533 h 172277"/>
              <a:gd name="connsiteX187" fmla="*/ 793218 w 1010106"/>
              <a:gd name="connsiteY187" fmla="*/ 142226 h 172277"/>
              <a:gd name="connsiteX188" fmla="*/ 778710 w 1010106"/>
              <a:gd name="connsiteY188" fmla="*/ 117993 h 172277"/>
              <a:gd name="connsiteX189" fmla="*/ 774205 w 1010106"/>
              <a:gd name="connsiteY189" fmla="*/ 111126 h 172277"/>
              <a:gd name="connsiteX190" fmla="*/ 776982 w 1010106"/>
              <a:gd name="connsiteY190" fmla="*/ 106286 h 172277"/>
              <a:gd name="connsiteX191" fmla="*/ 808393 w 1010106"/>
              <a:gd name="connsiteY191" fmla="*/ 85637 h 172277"/>
              <a:gd name="connsiteX192" fmla="*/ 817715 w 1010106"/>
              <a:gd name="connsiteY192" fmla="*/ 73665 h 172277"/>
              <a:gd name="connsiteX193" fmla="*/ 810122 w 1010106"/>
              <a:gd name="connsiteY193" fmla="*/ 65507 h 172277"/>
              <a:gd name="connsiteX194" fmla="*/ 802874 w 1010106"/>
              <a:gd name="connsiteY194" fmla="*/ 67789 h 172277"/>
              <a:gd name="connsiteX195" fmla="*/ 793563 w 1010106"/>
              <a:gd name="connsiteY195" fmla="*/ 73665 h 172277"/>
              <a:gd name="connsiteX196" fmla="*/ 791144 w 1010106"/>
              <a:gd name="connsiteY196" fmla="*/ 79530 h 172277"/>
              <a:gd name="connsiteX197" fmla="*/ 781130 w 1010106"/>
              <a:gd name="connsiteY197" fmla="*/ 96354 h 172277"/>
              <a:gd name="connsiteX198" fmla="*/ 756621 w 1010106"/>
              <a:gd name="connsiteY198" fmla="*/ 111379 h 172277"/>
              <a:gd name="connsiteX199" fmla="*/ 753164 w 1010106"/>
              <a:gd name="connsiteY199" fmla="*/ 108591 h 172277"/>
              <a:gd name="connsiteX200" fmla="*/ 775265 w 1010106"/>
              <a:gd name="connsiteY200" fmla="*/ 9668 h 172277"/>
              <a:gd name="connsiteX201" fmla="*/ 748670 w 1010106"/>
              <a:gd name="connsiteY201" fmla="*/ 13747 h 172277"/>
              <a:gd name="connsiteX202" fmla="*/ 751782 w 1010106"/>
              <a:gd name="connsiteY202" fmla="*/ 25465 h 172277"/>
              <a:gd name="connsiteX203" fmla="*/ 727607 w 1010106"/>
              <a:gd name="connsiteY203" fmla="*/ 136119 h 172277"/>
              <a:gd name="connsiteX204" fmla="*/ 720013 w 1010106"/>
              <a:gd name="connsiteY204" fmla="*/ 165686 h 172277"/>
              <a:gd name="connsiteX205" fmla="*/ 721373 w 1010106"/>
              <a:gd name="connsiteY205" fmla="*/ 171275 h 172277"/>
              <a:gd name="connsiteX206" fmla="*/ 734186 w 1010106"/>
              <a:gd name="connsiteY206" fmla="*/ 165940 h 172277"/>
              <a:gd name="connsiteX207" fmla="*/ 740731 w 1010106"/>
              <a:gd name="connsiteY207" fmla="*/ 157263 h 172277"/>
              <a:gd name="connsiteX208" fmla="*/ 747311 w 1010106"/>
              <a:gd name="connsiteY208" fmla="*/ 133814 h 172277"/>
              <a:gd name="connsiteX209" fmla="*/ 750399 w 1010106"/>
              <a:gd name="connsiteY209" fmla="*/ 119791 h 172277"/>
              <a:gd name="connsiteX210" fmla="*/ 753510 w 1010106"/>
              <a:gd name="connsiteY210" fmla="*/ 115989 h 172277"/>
              <a:gd name="connsiteX211" fmla="*/ 764215 w 1010106"/>
              <a:gd name="connsiteY211" fmla="*/ 128456 h 172277"/>
              <a:gd name="connsiteX212" fmla="*/ 780784 w 1010106"/>
              <a:gd name="connsiteY212" fmla="*/ 158012 h 172277"/>
              <a:gd name="connsiteX213" fmla="*/ 801825 w 1010106"/>
              <a:gd name="connsiteY213" fmla="*/ 171275 h 172277"/>
              <a:gd name="connsiteX214" fmla="*/ 822140 w 1010106"/>
              <a:gd name="connsiteY214" fmla="*/ 163013 h 172277"/>
              <a:gd name="connsiteX215" fmla="*/ 838110 w 1010106"/>
              <a:gd name="connsiteY215" fmla="*/ 149451 h 172277"/>
              <a:gd name="connsiteX216" fmla="*/ 860522 w 1010106"/>
              <a:gd name="connsiteY216" fmla="*/ 169754 h 172277"/>
              <a:gd name="connsiteX217" fmla="*/ 913193 w 1010106"/>
              <a:gd name="connsiteY217" fmla="*/ 144484 h 172277"/>
              <a:gd name="connsiteX218" fmla="*/ 933473 w 1010106"/>
              <a:gd name="connsiteY218" fmla="*/ 127995 h 172277"/>
              <a:gd name="connsiteX219" fmla="*/ 942380 w 1010106"/>
              <a:gd name="connsiteY219" fmla="*/ 120621 h 172277"/>
              <a:gd name="connsiteX220" fmla="*/ 937160 w 1010106"/>
              <a:gd name="connsiteY220" fmla="*/ 144784 h 172277"/>
              <a:gd name="connsiteX221" fmla="*/ 942691 w 1010106"/>
              <a:gd name="connsiteY221" fmla="*/ 170249 h 172277"/>
              <a:gd name="connsiteX222" fmla="*/ 983793 w 1010106"/>
              <a:gd name="connsiteY222" fmla="*/ 140693 h 172277"/>
              <a:gd name="connsiteX223" fmla="*/ 981005 w 1010106"/>
              <a:gd name="connsiteY223" fmla="*/ 138919 h 172277"/>
              <a:gd name="connsiteX224" fmla="*/ 960298 w 1010106"/>
              <a:gd name="connsiteY224" fmla="*/ 150615 h 172277"/>
              <a:gd name="connsiteX225" fmla="*/ 958915 w 1010106"/>
              <a:gd name="connsiteY225" fmla="*/ 132028 h 172277"/>
              <a:gd name="connsiteX226" fmla="*/ 970657 w 1010106"/>
              <a:gd name="connsiteY226" fmla="*/ 82549 h 172277"/>
              <a:gd name="connsiteX227" fmla="*/ 973780 w 1010106"/>
              <a:gd name="connsiteY227" fmla="*/ 80533 h 172277"/>
              <a:gd name="connsiteX228" fmla="*/ 983447 w 1010106"/>
              <a:gd name="connsiteY228" fmla="*/ 80014 h 172277"/>
              <a:gd name="connsiteX229" fmla="*/ 994809 w 1010106"/>
              <a:gd name="connsiteY229" fmla="*/ 77952 h 172277"/>
              <a:gd name="connsiteX230" fmla="*/ 1008636 w 1010106"/>
              <a:gd name="connsiteY230" fmla="*/ 71338 h 172277"/>
              <a:gd name="connsiteX231" fmla="*/ 1007588 w 1010106"/>
              <a:gd name="connsiteY231" fmla="*/ 69540 h 172277"/>
              <a:gd name="connsiteX232" fmla="*/ 860568 w 1010106"/>
              <a:gd name="connsiteY232" fmla="*/ 107024 h 172277"/>
              <a:gd name="connsiteX233" fmla="*/ 871273 w 1010106"/>
              <a:gd name="connsiteY233" fmla="*/ 85626 h 172277"/>
              <a:gd name="connsiteX234" fmla="*/ 887174 w 1010106"/>
              <a:gd name="connsiteY234" fmla="*/ 77710 h 172277"/>
              <a:gd name="connsiteX235" fmla="*/ 899239 w 1010106"/>
              <a:gd name="connsiteY235" fmla="*/ 89959 h 172277"/>
              <a:gd name="connsiteX236" fmla="*/ 893040 w 1010106"/>
              <a:gd name="connsiteY236" fmla="*/ 99154 h 172277"/>
              <a:gd name="connsiteX237" fmla="*/ 862654 w 1010106"/>
              <a:gd name="connsiteY237" fmla="*/ 109847 h 172277"/>
              <a:gd name="connsiteX238" fmla="*/ 860568 w 1010106"/>
              <a:gd name="connsiteY238" fmla="*/ 107035 h 172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10106" h="172277">
                <a:moveTo>
                  <a:pt x="713595" y="65738"/>
                </a:moveTo>
                <a:cubicBezTo>
                  <a:pt x="707718" y="65738"/>
                  <a:pt x="702533" y="70842"/>
                  <a:pt x="699791" y="72882"/>
                </a:cubicBezTo>
                <a:cubicBezTo>
                  <a:pt x="693914" y="78217"/>
                  <a:pt x="682875" y="88679"/>
                  <a:pt x="671122" y="105238"/>
                </a:cubicBezTo>
                <a:cubicBezTo>
                  <a:pt x="669728" y="107300"/>
                  <a:pt x="668368" y="107300"/>
                  <a:pt x="668714" y="105238"/>
                </a:cubicBezTo>
                <a:cubicBezTo>
                  <a:pt x="671122" y="93012"/>
                  <a:pt x="673208" y="83586"/>
                  <a:pt x="673899" y="76696"/>
                </a:cubicBezTo>
                <a:cubicBezTo>
                  <a:pt x="674579" y="72628"/>
                  <a:pt x="674579" y="65749"/>
                  <a:pt x="669405" y="65749"/>
                </a:cubicBezTo>
                <a:lnTo>
                  <a:pt x="647673" y="89970"/>
                </a:lnTo>
                <a:cubicBezTo>
                  <a:pt x="652858" y="88184"/>
                  <a:pt x="653527" y="90731"/>
                  <a:pt x="652133" y="99926"/>
                </a:cubicBezTo>
                <a:cubicBezTo>
                  <a:pt x="651591" y="103578"/>
                  <a:pt x="650934" y="107358"/>
                  <a:pt x="650220" y="111276"/>
                </a:cubicBezTo>
                <a:cubicBezTo>
                  <a:pt x="650139" y="111333"/>
                  <a:pt x="650070" y="111356"/>
                  <a:pt x="649966" y="111391"/>
                </a:cubicBezTo>
                <a:cubicBezTo>
                  <a:pt x="637118" y="121946"/>
                  <a:pt x="624121" y="132316"/>
                  <a:pt x="611123" y="142664"/>
                </a:cubicBezTo>
                <a:cubicBezTo>
                  <a:pt x="611100" y="142698"/>
                  <a:pt x="611088" y="142721"/>
                  <a:pt x="611077" y="142733"/>
                </a:cubicBezTo>
                <a:cubicBezTo>
                  <a:pt x="603161" y="148460"/>
                  <a:pt x="590497" y="154970"/>
                  <a:pt x="581717" y="154970"/>
                </a:cubicBezTo>
                <a:cubicBezTo>
                  <a:pt x="568961" y="154970"/>
                  <a:pt x="561356" y="147584"/>
                  <a:pt x="561702" y="127707"/>
                </a:cubicBezTo>
                <a:cubicBezTo>
                  <a:pt x="561702" y="124896"/>
                  <a:pt x="562036" y="122603"/>
                  <a:pt x="562036" y="120828"/>
                </a:cubicBezTo>
                <a:cubicBezTo>
                  <a:pt x="562381" y="118005"/>
                  <a:pt x="563061" y="117775"/>
                  <a:pt x="564444" y="117256"/>
                </a:cubicBezTo>
                <a:cubicBezTo>
                  <a:pt x="575840" y="113672"/>
                  <a:pt x="588619" y="109593"/>
                  <a:pt x="600349" y="103993"/>
                </a:cubicBezTo>
                <a:cubicBezTo>
                  <a:pt x="610351" y="99407"/>
                  <a:pt x="623141" y="91745"/>
                  <a:pt x="623487" y="81051"/>
                </a:cubicBezTo>
                <a:cubicBezTo>
                  <a:pt x="623487" y="71614"/>
                  <a:pt x="615559" y="65749"/>
                  <a:pt x="607608" y="65749"/>
                </a:cubicBezTo>
                <a:cubicBezTo>
                  <a:pt x="599658" y="65749"/>
                  <a:pt x="580657" y="74161"/>
                  <a:pt x="570309" y="81558"/>
                </a:cubicBezTo>
                <a:cubicBezTo>
                  <a:pt x="568362" y="82849"/>
                  <a:pt x="565562" y="85004"/>
                  <a:pt x="562462" y="88126"/>
                </a:cubicBezTo>
                <a:cubicBezTo>
                  <a:pt x="562462" y="88126"/>
                  <a:pt x="559432" y="90546"/>
                  <a:pt x="552138" y="91825"/>
                </a:cubicBezTo>
                <a:cubicBezTo>
                  <a:pt x="544337" y="93231"/>
                  <a:pt x="540200" y="91491"/>
                  <a:pt x="538253" y="91145"/>
                </a:cubicBezTo>
                <a:cubicBezTo>
                  <a:pt x="534692" y="90085"/>
                  <a:pt x="531443" y="87804"/>
                  <a:pt x="531362" y="87539"/>
                </a:cubicBezTo>
                <a:cubicBezTo>
                  <a:pt x="531512" y="86882"/>
                  <a:pt x="531858" y="85165"/>
                  <a:pt x="531858" y="85165"/>
                </a:cubicBezTo>
                <a:cubicBezTo>
                  <a:pt x="531858" y="85165"/>
                  <a:pt x="532664" y="80959"/>
                  <a:pt x="532664" y="78989"/>
                </a:cubicBezTo>
                <a:cubicBezTo>
                  <a:pt x="533021" y="71603"/>
                  <a:pt x="528170" y="65749"/>
                  <a:pt x="521268" y="65749"/>
                </a:cubicBezTo>
                <a:cubicBezTo>
                  <a:pt x="513329" y="65749"/>
                  <a:pt x="508501" y="71868"/>
                  <a:pt x="507452" y="75440"/>
                </a:cubicBezTo>
                <a:cubicBezTo>
                  <a:pt x="506796" y="77479"/>
                  <a:pt x="507821" y="78228"/>
                  <a:pt x="508858" y="79254"/>
                </a:cubicBezTo>
                <a:cubicBezTo>
                  <a:pt x="510921" y="81051"/>
                  <a:pt x="513329" y="84358"/>
                  <a:pt x="513329" y="91745"/>
                </a:cubicBezTo>
                <a:cubicBezTo>
                  <a:pt x="513329" y="106540"/>
                  <a:pt x="501253" y="125668"/>
                  <a:pt x="479498" y="144530"/>
                </a:cubicBezTo>
                <a:cubicBezTo>
                  <a:pt x="476387" y="147573"/>
                  <a:pt x="475361" y="147573"/>
                  <a:pt x="475361" y="143758"/>
                </a:cubicBezTo>
                <a:cubicBezTo>
                  <a:pt x="475361" y="132259"/>
                  <a:pt x="475004" y="118258"/>
                  <a:pt x="474324" y="103463"/>
                </a:cubicBezTo>
                <a:cubicBezTo>
                  <a:pt x="473276" y="84347"/>
                  <a:pt x="469485" y="65738"/>
                  <a:pt x="459126" y="65738"/>
                </a:cubicBezTo>
                <a:lnTo>
                  <a:pt x="446704" y="82561"/>
                </a:lnTo>
                <a:cubicBezTo>
                  <a:pt x="451221" y="82561"/>
                  <a:pt x="453330" y="89567"/>
                  <a:pt x="455277" y="103820"/>
                </a:cubicBezTo>
                <a:cubicBezTo>
                  <a:pt x="438926" y="119538"/>
                  <a:pt x="420812" y="132800"/>
                  <a:pt x="402341" y="146017"/>
                </a:cubicBezTo>
                <a:cubicBezTo>
                  <a:pt x="399587" y="147469"/>
                  <a:pt x="397433" y="148333"/>
                  <a:pt x="396303" y="148333"/>
                </a:cubicBezTo>
                <a:cubicBezTo>
                  <a:pt x="393538" y="148333"/>
                  <a:pt x="393872" y="140175"/>
                  <a:pt x="395946" y="128456"/>
                </a:cubicBezTo>
                <a:cubicBezTo>
                  <a:pt x="402860" y="91480"/>
                  <a:pt x="411490" y="48396"/>
                  <a:pt x="424258" y="6845"/>
                </a:cubicBezTo>
                <a:lnTo>
                  <a:pt x="396303" y="11419"/>
                </a:lnTo>
                <a:cubicBezTo>
                  <a:pt x="400786" y="11684"/>
                  <a:pt x="402860" y="12191"/>
                  <a:pt x="399392" y="27493"/>
                </a:cubicBezTo>
                <a:cubicBezTo>
                  <a:pt x="397260" y="37115"/>
                  <a:pt x="395117" y="46564"/>
                  <a:pt x="392985" y="55943"/>
                </a:cubicBezTo>
                <a:cubicBezTo>
                  <a:pt x="391775" y="57960"/>
                  <a:pt x="384539" y="67259"/>
                  <a:pt x="384539" y="67259"/>
                </a:cubicBezTo>
                <a:cubicBezTo>
                  <a:pt x="384539" y="67259"/>
                  <a:pt x="378662" y="73700"/>
                  <a:pt x="374906" y="76823"/>
                </a:cubicBezTo>
                <a:cubicBezTo>
                  <a:pt x="369409" y="81386"/>
                  <a:pt x="364316" y="83656"/>
                  <a:pt x="363291" y="84197"/>
                </a:cubicBezTo>
                <a:cubicBezTo>
                  <a:pt x="359891" y="86041"/>
                  <a:pt x="352863" y="86018"/>
                  <a:pt x="352863" y="86018"/>
                </a:cubicBezTo>
                <a:cubicBezTo>
                  <a:pt x="352206" y="85949"/>
                  <a:pt x="351526" y="85822"/>
                  <a:pt x="350869" y="85672"/>
                </a:cubicBezTo>
                <a:cubicBezTo>
                  <a:pt x="348265" y="75140"/>
                  <a:pt x="340994" y="65738"/>
                  <a:pt x="324828" y="65738"/>
                </a:cubicBezTo>
                <a:cubicBezTo>
                  <a:pt x="315840" y="65738"/>
                  <a:pt x="303073" y="71603"/>
                  <a:pt x="291342" y="78493"/>
                </a:cubicBezTo>
                <a:cubicBezTo>
                  <a:pt x="265785" y="94026"/>
                  <a:pt x="257500" y="119526"/>
                  <a:pt x="257143" y="137628"/>
                </a:cubicBezTo>
                <a:cubicBezTo>
                  <a:pt x="257143" y="139207"/>
                  <a:pt x="257304" y="141765"/>
                  <a:pt x="257454" y="143251"/>
                </a:cubicBezTo>
                <a:lnTo>
                  <a:pt x="254539" y="146593"/>
                </a:lnTo>
                <a:lnTo>
                  <a:pt x="249330" y="151294"/>
                </a:lnTo>
                <a:cubicBezTo>
                  <a:pt x="243949" y="155892"/>
                  <a:pt x="239121" y="158588"/>
                  <a:pt x="238810" y="158738"/>
                </a:cubicBezTo>
                <a:cubicBezTo>
                  <a:pt x="237830" y="159153"/>
                  <a:pt x="236966" y="159395"/>
                  <a:pt x="236252" y="159487"/>
                </a:cubicBezTo>
                <a:cubicBezTo>
                  <a:pt x="235964" y="159510"/>
                  <a:pt x="235699" y="159533"/>
                  <a:pt x="235411" y="159533"/>
                </a:cubicBezTo>
                <a:cubicBezTo>
                  <a:pt x="226089" y="159533"/>
                  <a:pt x="218138" y="148587"/>
                  <a:pt x="213656" y="142226"/>
                </a:cubicBezTo>
                <a:cubicBezTo>
                  <a:pt x="207088" y="132789"/>
                  <a:pt x="201914" y="122084"/>
                  <a:pt x="199160" y="117993"/>
                </a:cubicBezTo>
                <a:cubicBezTo>
                  <a:pt x="197777" y="115205"/>
                  <a:pt x="196037" y="112900"/>
                  <a:pt x="194666" y="111126"/>
                </a:cubicBezTo>
                <a:cubicBezTo>
                  <a:pt x="193272" y="109593"/>
                  <a:pt x="193272" y="108337"/>
                  <a:pt x="197420" y="106286"/>
                </a:cubicBezTo>
                <a:cubicBezTo>
                  <a:pt x="205693" y="101182"/>
                  <a:pt x="224003" y="89198"/>
                  <a:pt x="228843" y="85637"/>
                </a:cubicBezTo>
                <a:cubicBezTo>
                  <a:pt x="232968" y="82330"/>
                  <a:pt x="238165" y="77721"/>
                  <a:pt x="238165" y="73665"/>
                </a:cubicBezTo>
                <a:cubicBezTo>
                  <a:pt x="238165" y="70589"/>
                  <a:pt x="236425" y="65507"/>
                  <a:pt x="230560" y="65507"/>
                </a:cubicBezTo>
                <a:cubicBezTo>
                  <a:pt x="228163" y="65507"/>
                  <a:pt x="226434" y="66003"/>
                  <a:pt x="223323" y="67789"/>
                </a:cubicBezTo>
                <a:cubicBezTo>
                  <a:pt x="219878" y="69310"/>
                  <a:pt x="216755" y="71603"/>
                  <a:pt x="214013" y="73665"/>
                </a:cubicBezTo>
                <a:cubicBezTo>
                  <a:pt x="211927" y="75175"/>
                  <a:pt x="211236" y="76972"/>
                  <a:pt x="211582" y="79530"/>
                </a:cubicBezTo>
                <a:cubicBezTo>
                  <a:pt x="211927" y="82077"/>
                  <a:pt x="209842" y="89475"/>
                  <a:pt x="201557" y="96354"/>
                </a:cubicBezTo>
                <a:cubicBezTo>
                  <a:pt x="193629" y="102968"/>
                  <a:pt x="184998" y="108061"/>
                  <a:pt x="177059" y="111379"/>
                </a:cubicBezTo>
                <a:cubicBezTo>
                  <a:pt x="173245" y="112647"/>
                  <a:pt x="172911" y="112140"/>
                  <a:pt x="173591" y="108591"/>
                </a:cubicBezTo>
                <a:cubicBezTo>
                  <a:pt x="179479" y="83091"/>
                  <a:pt x="192938" y="18333"/>
                  <a:pt x="195692" y="9668"/>
                </a:cubicBezTo>
                <a:lnTo>
                  <a:pt x="169109" y="13747"/>
                </a:lnTo>
                <a:cubicBezTo>
                  <a:pt x="173591" y="13251"/>
                  <a:pt x="173948" y="15014"/>
                  <a:pt x="172220" y="25465"/>
                </a:cubicBezTo>
                <a:cubicBezTo>
                  <a:pt x="167714" y="50216"/>
                  <a:pt x="155638" y="108591"/>
                  <a:pt x="148033" y="136119"/>
                </a:cubicBezTo>
                <a:cubicBezTo>
                  <a:pt x="145959" y="144277"/>
                  <a:pt x="143205" y="154198"/>
                  <a:pt x="140451" y="165686"/>
                </a:cubicBezTo>
                <a:cubicBezTo>
                  <a:pt x="139414" y="169270"/>
                  <a:pt x="139414" y="171275"/>
                  <a:pt x="141834" y="171275"/>
                </a:cubicBezTo>
                <a:cubicBezTo>
                  <a:pt x="143920" y="171275"/>
                  <a:pt x="152550" y="167196"/>
                  <a:pt x="154601" y="165940"/>
                </a:cubicBezTo>
                <a:cubicBezTo>
                  <a:pt x="157033" y="164154"/>
                  <a:pt x="159441" y="161826"/>
                  <a:pt x="161169" y="157263"/>
                </a:cubicBezTo>
                <a:cubicBezTo>
                  <a:pt x="163935" y="149382"/>
                  <a:pt x="166343" y="139679"/>
                  <a:pt x="167726" y="133814"/>
                </a:cubicBezTo>
                <a:cubicBezTo>
                  <a:pt x="168774" y="129240"/>
                  <a:pt x="169800" y="124389"/>
                  <a:pt x="170837" y="119791"/>
                </a:cubicBezTo>
                <a:cubicBezTo>
                  <a:pt x="171528" y="116484"/>
                  <a:pt x="171874" y="115700"/>
                  <a:pt x="173948" y="115989"/>
                </a:cubicBezTo>
                <a:cubicBezTo>
                  <a:pt x="177393" y="116484"/>
                  <a:pt x="180159" y="118766"/>
                  <a:pt x="184653" y="128456"/>
                </a:cubicBezTo>
                <a:cubicBezTo>
                  <a:pt x="189469" y="138158"/>
                  <a:pt x="196026" y="150396"/>
                  <a:pt x="201211" y="158012"/>
                </a:cubicBezTo>
                <a:cubicBezTo>
                  <a:pt x="208470" y="167956"/>
                  <a:pt x="215718" y="171275"/>
                  <a:pt x="222275" y="171275"/>
                </a:cubicBezTo>
                <a:cubicBezTo>
                  <a:pt x="227218" y="171275"/>
                  <a:pt x="233924" y="169443"/>
                  <a:pt x="241333" y="163958"/>
                </a:cubicBezTo>
                <a:cubicBezTo>
                  <a:pt x="247971" y="160086"/>
                  <a:pt x="253766" y="155523"/>
                  <a:pt x="258906" y="150154"/>
                </a:cubicBezTo>
                <a:cubicBezTo>
                  <a:pt x="262674" y="162610"/>
                  <a:pt x="272341" y="169742"/>
                  <a:pt x="285108" y="169742"/>
                </a:cubicBezTo>
                <a:cubicBezTo>
                  <a:pt x="293382" y="169742"/>
                  <a:pt x="307543" y="164142"/>
                  <a:pt x="318605" y="157252"/>
                </a:cubicBezTo>
                <a:cubicBezTo>
                  <a:pt x="341029" y="142998"/>
                  <a:pt x="352090" y="116219"/>
                  <a:pt x="352090" y="97356"/>
                </a:cubicBezTo>
                <a:cubicBezTo>
                  <a:pt x="352125" y="95720"/>
                  <a:pt x="352079" y="94015"/>
                  <a:pt x="351941" y="92309"/>
                </a:cubicBezTo>
                <a:cubicBezTo>
                  <a:pt x="365699" y="93404"/>
                  <a:pt x="379353" y="82999"/>
                  <a:pt x="389493" y="71199"/>
                </a:cubicBezTo>
                <a:cubicBezTo>
                  <a:pt x="383928" y="95582"/>
                  <a:pt x="378512" y="119376"/>
                  <a:pt x="373500" y="143482"/>
                </a:cubicBezTo>
                <a:cubicBezTo>
                  <a:pt x="370043" y="159038"/>
                  <a:pt x="372106" y="170249"/>
                  <a:pt x="376957" y="170249"/>
                </a:cubicBezTo>
                <a:cubicBezTo>
                  <a:pt x="379561" y="170249"/>
                  <a:pt x="392766" y="162068"/>
                  <a:pt x="407193" y="149266"/>
                </a:cubicBezTo>
                <a:cubicBezTo>
                  <a:pt x="424177" y="137098"/>
                  <a:pt x="440862" y="124861"/>
                  <a:pt x="456084" y="110619"/>
                </a:cubicBezTo>
                <a:cubicBezTo>
                  <a:pt x="457893" y="129194"/>
                  <a:pt x="456614" y="152320"/>
                  <a:pt x="455669" y="165433"/>
                </a:cubicBezTo>
                <a:cubicBezTo>
                  <a:pt x="455669" y="167956"/>
                  <a:pt x="456026" y="170249"/>
                  <a:pt x="458757" y="170249"/>
                </a:cubicBezTo>
                <a:cubicBezTo>
                  <a:pt x="460497" y="170249"/>
                  <a:pt x="464288" y="167461"/>
                  <a:pt x="468448" y="163889"/>
                </a:cubicBezTo>
                <a:cubicBezTo>
                  <a:pt x="471893" y="161365"/>
                  <a:pt x="474993" y="158277"/>
                  <a:pt x="479821" y="153161"/>
                </a:cubicBezTo>
                <a:cubicBezTo>
                  <a:pt x="502855" y="129424"/>
                  <a:pt x="521487" y="109132"/>
                  <a:pt x="529069" y="93012"/>
                </a:cubicBezTo>
                <a:cubicBezTo>
                  <a:pt x="536617" y="97829"/>
                  <a:pt x="545017" y="98843"/>
                  <a:pt x="554661" y="97368"/>
                </a:cubicBezTo>
                <a:cubicBezTo>
                  <a:pt x="547782" y="107254"/>
                  <a:pt x="541468" y="121750"/>
                  <a:pt x="541283" y="141477"/>
                </a:cubicBezTo>
                <a:cubicBezTo>
                  <a:pt x="541283" y="155731"/>
                  <a:pt x="547840" y="169754"/>
                  <a:pt x="564410" y="169754"/>
                </a:cubicBezTo>
                <a:cubicBezTo>
                  <a:pt x="579124" y="169754"/>
                  <a:pt x="602907" y="156341"/>
                  <a:pt x="615697" y="145660"/>
                </a:cubicBezTo>
                <a:cubicBezTo>
                  <a:pt x="626748" y="136856"/>
                  <a:pt x="637718" y="128041"/>
                  <a:pt x="648641" y="119123"/>
                </a:cubicBezTo>
                <a:cubicBezTo>
                  <a:pt x="645968" y="132558"/>
                  <a:pt x="642396" y="147768"/>
                  <a:pt x="637591" y="165686"/>
                </a:cubicBezTo>
                <a:cubicBezTo>
                  <a:pt x="636554" y="169270"/>
                  <a:pt x="636899" y="171275"/>
                  <a:pt x="638974" y="171275"/>
                </a:cubicBezTo>
                <a:cubicBezTo>
                  <a:pt x="641370" y="171275"/>
                  <a:pt x="649667" y="167196"/>
                  <a:pt x="651729" y="165686"/>
                </a:cubicBezTo>
                <a:cubicBezTo>
                  <a:pt x="653815" y="164154"/>
                  <a:pt x="656569" y="161826"/>
                  <a:pt x="657975" y="157252"/>
                </a:cubicBezTo>
                <a:cubicBezTo>
                  <a:pt x="660383" y="149370"/>
                  <a:pt x="662100" y="139668"/>
                  <a:pt x="663494" y="133803"/>
                </a:cubicBezTo>
                <a:cubicBezTo>
                  <a:pt x="664877" y="128203"/>
                  <a:pt x="666939" y="121819"/>
                  <a:pt x="671076" y="114686"/>
                </a:cubicBezTo>
                <a:cubicBezTo>
                  <a:pt x="682495" y="96838"/>
                  <a:pt x="693165" y="87665"/>
                  <a:pt x="699042" y="87665"/>
                </a:cubicBezTo>
                <a:cubicBezTo>
                  <a:pt x="701439" y="87665"/>
                  <a:pt x="703179" y="88426"/>
                  <a:pt x="704216" y="89463"/>
                </a:cubicBezTo>
                <a:cubicBezTo>
                  <a:pt x="705276" y="90224"/>
                  <a:pt x="706635" y="91745"/>
                  <a:pt x="708352" y="91745"/>
                </a:cubicBezTo>
                <a:cubicBezTo>
                  <a:pt x="710069" y="91745"/>
                  <a:pt x="713192" y="89463"/>
                  <a:pt x="717686" y="84347"/>
                </a:cubicBezTo>
                <a:cubicBezTo>
                  <a:pt x="721143" y="80544"/>
                  <a:pt x="724265" y="75935"/>
                  <a:pt x="724265" y="74149"/>
                </a:cubicBezTo>
                <a:cubicBezTo>
                  <a:pt x="724611" y="71868"/>
                  <a:pt x="722525" y="65738"/>
                  <a:pt x="713549" y="65738"/>
                </a:cubicBezTo>
                <a:moveTo>
                  <a:pt x="564444" y="107024"/>
                </a:moveTo>
                <a:cubicBezTo>
                  <a:pt x="566530" y="97345"/>
                  <a:pt x="571346" y="88933"/>
                  <a:pt x="575149" y="85626"/>
                </a:cubicBezTo>
                <a:cubicBezTo>
                  <a:pt x="578963" y="81812"/>
                  <a:pt x="585508" y="77710"/>
                  <a:pt x="591039" y="77710"/>
                </a:cubicBezTo>
                <a:cubicBezTo>
                  <a:pt x="599669" y="77710"/>
                  <a:pt x="603472" y="84093"/>
                  <a:pt x="603126" y="89959"/>
                </a:cubicBezTo>
                <a:cubicBezTo>
                  <a:pt x="603126" y="92770"/>
                  <a:pt x="601029" y="96342"/>
                  <a:pt x="596915" y="99154"/>
                </a:cubicBezTo>
                <a:cubicBezTo>
                  <a:pt x="590324" y="103221"/>
                  <a:pt x="581014" y="107035"/>
                  <a:pt x="566530" y="109847"/>
                </a:cubicBezTo>
                <a:cubicBezTo>
                  <a:pt x="564121" y="110354"/>
                  <a:pt x="564121" y="109098"/>
                  <a:pt x="564444" y="107035"/>
                </a:cubicBezTo>
                <a:moveTo>
                  <a:pt x="330716" y="102691"/>
                </a:moveTo>
                <a:cubicBezTo>
                  <a:pt x="330716" y="117751"/>
                  <a:pt x="326913" y="141961"/>
                  <a:pt x="314837" y="152689"/>
                </a:cubicBezTo>
                <a:cubicBezTo>
                  <a:pt x="311046" y="156261"/>
                  <a:pt x="304812" y="158531"/>
                  <a:pt x="299996" y="158531"/>
                </a:cubicBezTo>
                <a:cubicBezTo>
                  <a:pt x="288254" y="158531"/>
                  <a:pt x="278921" y="151156"/>
                  <a:pt x="278921" y="130772"/>
                </a:cubicBezTo>
                <a:cubicBezTo>
                  <a:pt x="279278" y="106793"/>
                  <a:pt x="286871" y="90466"/>
                  <a:pt x="295168" y="83079"/>
                </a:cubicBezTo>
                <a:cubicBezTo>
                  <a:pt x="300007" y="78735"/>
                  <a:pt x="304144" y="76972"/>
                  <a:pt x="310366" y="76972"/>
                </a:cubicBezTo>
                <a:cubicBezTo>
                  <a:pt x="327270" y="76972"/>
                  <a:pt x="331073" y="90235"/>
                  <a:pt x="330727" y="102703"/>
                </a:cubicBezTo>
                <a:moveTo>
                  <a:pt x="137225" y="6914"/>
                </a:moveTo>
                <a:cubicBezTo>
                  <a:pt x="131901" y="2650"/>
                  <a:pt x="120586" y="0"/>
                  <a:pt x="107266" y="0"/>
                </a:cubicBezTo>
                <a:cubicBezTo>
                  <a:pt x="92148" y="0"/>
                  <a:pt x="75509" y="3906"/>
                  <a:pt x="59515" y="14392"/>
                </a:cubicBezTo>
                <a:cubicBezTo>
                  <a:pt x="42646" y="25212"/>
                  <a:pt x="35974" y="37345"/>
                  <a:pt x="36228" y="51783"/>
                </a:cubicBezTo>
                <a:cubicBezTo>
                  <a:pt x="36516" y="68215"/>
                  <a:pt x="49755" y="79715"/>
                  <a:pt x="71960" y="89544"/>
                </a:cubicBezTo>
                <a:cubicBezTo>
                  <a:pt x="88829" y="96757"/>
                  <a:pt x="110492" y="105560"/>
                  <a:pt x="110492" y="126555"/>
                </a:cubicBezTo>
                <a:cubicBezTo>
                  <a:pt x="110492" y="147549"/>
                  <a:pt x="95489" y="159718"/>
                  <a:pt x="67512" y="159718"/>
                </a:cubicBezTo>
                <a:cubicBezTo>
                  <a:pt x="46644" y="159718"/>
                  <a:pt x="28035" y="151145"/>
                  <a:pt x="22665" y="138423"/>
                </a:cubicBezTo>
                <a:cubicBezTo>
                  <a:pt x="20971" y="134437"/>
                  <a:pt x="19566" y="130530"/>
                  <a:pt x="20004" y="128260"/>
                </a:cubicBezTo>
                <a:cubicBezTo>
                  <a:pt x="20891" y="126290"/>
                  <a:pt x="17342" y="125956"/>
                  <a:pt x="15118" y="128260"/>
                </a:cubicBezTo>
                <a:cubicBezTo>
                  <a:pt x="13343" y="130530"/>
                  <a:pt x="8446" y="135773"/>
                  <a:pt x="4920" y="139725"/>
                </a:cubicBezTo>
                <a:cubicBezTo>
                  <a:pt x="1775" y="142341"/>
                  <a:pt x="0" y="144968"/>
                  <a:pt x="0" y="147930"/>
                </a:cubicBezTo>
                <a:cubicBezTo>
                  <a:pt x="0" y="152838"/>
                  <a:pt x="3998" y="158427"/>
                  <a:pt x="10659" y="162667"/>
                </a:cubicBezTo>
                <a:cubicBezTo>
                  <a:pt x="18655" y="168233"/>
                  <a:pt x="35456" y="172277"/>
                  <a:pt x="52337" y="172277"/>
                </a:cubicBezTo>
                <a:cubicBezTo>
                  <a:pt x="68319" y="172277"/>
                  <a:pt x="83540" y="167449"/>
                  <a:pt x="98647" y="159902"/>
                </a:cubicBezTo>
                <a:cubicBezTo>
                  <a:pt x="117728" y="150096"/>
                  <a:pt x="135439" y="136718"/>
                  <a:pt x="135162" y="117348"/>
                </a:cubicBezTo>
                <a:cubicBezTo>
                  <a:pt x="134863" y="96930"/>
                  <a:pt x="111633" y="83033"/>
                  <a:pt x="94763" y="75509"/>
                </a:cubicBezTo>
                <a:cubicBezTo>
                  <a:pt x="75221" y="66982"/>
                  <a:pt x="57637" y="57280"/>
                  <a:pt x="57637" y="38590"/>
                </a:cubicBezTo>
                <a:cubicBezTo>
                  <a:pt x="57637" y="21202"/>
                  <a:pt x="72859" y="10935"/>
                  <a:pt x="90615" y="11177"/>
                </a:cubicBezTo>
                <a:cubicBezTo>
                  <a:pt x="113753" y="11511"/>
                  <a:pt x="124354" y="20038"/>
                  <a:pt x="121692" y="31837"/>
                </a:cubicBezTo>
                <a:cubicBezTo>
                  <a:pt x="120805" y="36089"/>
                  <a:pt x="125691" y="36758"/>
                  <a:pt x="128352" y="33808"/>
                </a:cubicBezTo>
                <a:cubicBezTo>
                  <a:pt x="132789" y="29210"/>
                  <a:pt x="135013" y="27240"/>
                  <a:pt x="138573" y="23645"/>
                </a:cubicBezTo>
                <a:cubicBezTo>
                  <a:pt x="141235" y="21006"/>
                  <a:pt x="142560" y="18736"/>
                  <a:pt x="142560" y="16432"/>
                </a:cubicBezTo>
                <a:cubicBezTo>
                  <a:pt x="142560" y="13816"/>
                  <a:pt x="141235" y="10186"/>
                  <a:pt x="137236" y="6925"/>
                </a:cubicBezTo>
                <a:moveTo>
                  <a:pt x="1007634" y="69552"/>
                </a:moveTo>
                <a:cubicBezTo>
                  <a:pt x="1005905" y="69828"/>
                  <a:pt x="1000386" y="69828"/>
                  <a:pt x="994509" y="69828"/>
                </a:cubicBezTo>
                <a:lnTo>
                  <a:pt x="976557" y="69828"/>
                </a:lnTo>
                <a:cubicBezTo>
                  <a:pt x="975174" y="69828"/>
                  <a:pt x="974471" y="69828"/>
                  <a:pt x="974828" y="68019"/>
                </a:cubicBezTo>
                <a:cubicBezTo>
                  <a:pt x="976211" y="61670"/>
                  <a:pt x="980705" y="51207"/>
                  <a:pt x="984484" y="44824"/>
                </a:cubicBezTo>
                <a:cubicBezTo>
                  <a:pt x="985867" y="43303"/>
                  <a:pt x="983482" y="42784"/>
                  <a:pt x="981039" y="44063"/>
                </a:cubicBezTo>
                <a:cubicBezTo>
                  <a:pt x="976914" y="46356"/>
                  <a:pt x="968272" y="51703"/>
                  <a:pt x="965495" y="54514"/>
                </a:cubicBezTo>
                <a:cubicBezTo>
                  <a:pt x="963444" y="56807"/>
                  <a:pt x="961013" y="59354"/>
                  <a:pt x="957579" y="67270"/>
                </a:cubicBezTo>
                <a:cubicBezTo>
                  <a:pt x="956876" y="69552"/>
                  <a:pt x="955850" y="70059"/>
                  <a:pt x="954122" y="70324"/>
                </a:cubicBezTo>
                <a:cubicBezTo>
                  <a:pt x="952394" y="70577"/>
                  <a:pt x="949985" y="71084"/>
                  <a:pt x="946886" y="71591"/>
                </a:cubicBezTo>
                <a:cubicBezTo>
                  <a:pt x="942380" y="72617"/>
                  <a:pt x="933404" y="75659"/>
                  <a:pt x="931330" y="77191"/>
                </a:cubicBezTo>
                <a:cubicBezTo>
                  <a:pt x="928576" y="79231"/>
                  <a:pt x="928922" y="80533"/>
                  <a:pt x="932033" y="80533"/>
                </a:cubicBezTo>
                <a:lnTo>
                  <a:pt x="949305" y="80533"/>
                </a:lnTo>
                <a:cubicBezTo>
                  <a:pt x="952751" y="80533"/>
                  <a:pt x="952751" y="81028"/>
                  <a:pt x="952036" y="83068"/>
                </a:cubicBezTo>
                <a:cubicBezTo>
                  <a:pt x="949732" y="91376"/>
                  <a:pt x="947093" y="101573"/>
                  <a:pt x="944604" y="111610"/>
                </a:cubicBezTo>
                <a:cubicBezTo>
                  <a:pt x="940133" y="116058"/>
                  <a:pt x="934856" y="119975"/>
                  <a:pt x="930131" y="123985"/>
                </a:cubicBezTo>
                <a:cubicBezTo>
                  <a:pt x="922814" y="130219"/>
                  <a:pt x="915394" y="136338"/>
                  <a:pt x="907731" y="142145"/>
                </a:cubicBezTo>
                <a:cubicBezTo>
                  <a:pt x="907720" y="142180"/>
                  <a:pt x="907708" y="142180"/>
                  <a:pt x="907708" y="142214"/>
                </a:cubicBezTo>
                <a:lnTo>
                  <a:pt x="904125" y="144796"/>
                </a:lnTo>
                <a:cubicBezTo>
                  <a:pt x="896289" y="149900"/>
                  <a:pt x="885561" y="154947"/>
                  <a:pt x="877818" y="154947"/>
                </a:cubicBezTo>
                <a:cubicBezTo>
                  <a:pt x="865062" y="154947"/>
                  <a:pt x="857446" y="147561"/>
                  <a:pt x="857791" y="127684"/>
                </a:cubicBezTo>
                <a:cubicBezTo>
                  <a:pt x="857791" y="124873"/>
                  <a:pt x="858137" y="122580"/>
                  <a:pt x="858137" y="120805"/>
                </a:cubicBezTo>
                <a:cubicBezTo>
                  <a:pt x="858494" y="117982"/>
                  <a:pt x="859163" y="117751"/>
                  <a:pt x="860545" y="117233"/>
                </a:cubicBezTo>
                <a:cubicBezTo>
                  <a:pt x="871964" y="113649"/>
                  <a:pt x="884732" y="109570"/>
                  <a:pt x="896450" y="103970"/>
                </a:cubicBezTo>
                <a:cubicBezTo>
                  <a:pt x="906464" y="99384"/>
                  <a:pt x="919242" y="91721"/>
                  <a:pt x="919588" y="81028"/>
                </a:cubicBezTo>
                <a:cubicBezTo>
                  <a:pt x="919588" y="71591"/>
                  <a:pt x="911649" y="65726"/>
                  <a:pt x="903687" y="65726"/>
                </a:cubicBezTo>
                <a:cubicBezTo>
                  <a:pt x="895724" y="65726"/>
                  <a:pt x="876758" y="74138"/>
                  <a:pt x="866422" y="81535"/>
                </a:cubicBezTo>
                <a:cubicBezTo>
                  <a:pt x="858817" y="86617"/>
                  <a:pt x="837822" y="104927"/>
                  <a:pt x="837396" y="141270"/>
                </a:cubicBezTo>
                <a:cubicBezTo>
                  <a:pt x="837396" y="141270"/>
                  <a:pt x="836774" y="143125"/>
                  <a:pt x="829664" y="149773"/>
                </a:cubicBezTo>
                <a:cubicBezTo>
                  <a:pt x="825021" y="154152"/>
                  <a:pt x="816655" y="159303"/>
                  <a:pt x="816655" y="159303"/>
                </a:cubicBezTo>
                <a:cubicBezTo>
                  <a:pt x="816286" y="159372"/>
                  <a:pt x="816033" y="159441"/>
                  <a:pt x="815652" y="159510"/>
                </a:cubicBezTo>
                <a:cubicBezTo>
                  <a:pt x="815399" y="159510"/>
                  <a:pt x="815192" y="159533"/>
                  <a:pt x="814961" y="159533"/>
                </a:cubicBezTo>
                <a:cubicBezTo>
                  <a:pt x="805628" y="159533"/>
                  <a:pt x="797700" y="148587"/>
                  <a:pt x="793218" y="142226"/>
                </a:cubicBezTo>
                <a:cubicBezTo>
                  <a:pt x="786638" y="132789"/>
                  <a:pt x="781487" y="122084"/>
                  <a:pt x="778710" y="117993"/>
                </a:cubicBezTo>
                <a:cubicBezTo>
                  <a:pt x="777339" y="115205"/>
                  <a:pt x="775611" y="112900"/>
                  <a:pt x="774205" y="111126"/>
                </a:cubicBezTo>
                <a:cubicBezTo>
                  <a:pt x="772822" y="109593"/>
                  <a:pt x="772822" y="108337"/>
                  <a:pt x="776982" y="106286"/>
                </a:cubicBezTo>
                <a:cubicBezTo>
                  <a:pt x="785267" y="101182"/>
                  <a:pt x="803554" y="89198"/>
                  <a:pt x="808393" y="85637"/>
                </a:cubicBezTo>
                <a:cubicBezTo>
                  <a:pt x="812541" y="82330"/>
                  <a:pt x="817715" y="77721"/>
                  <a:pt x="817715" y="73665"/>
                </a:cubicBezTo>
                <a:cubicBezTo>
                  <a:pt x="817715" y="70589"/>
                  <a:pt x="815987" y="65507"/>
                  <a:pt x="810122" y="65507"/>
                </a:cubicBezTo>
                <a:cubicBezTo>
                  <a:pt x="807713" y="65507"/>
                  <a:pt x="805985" y="66003"/>
                  <a:pt x="802874" y="67789"/>
                </a:cubicBezTo>
                <a:cubicBezTo>
                  <a:pt x="799405" y="69310"/>
                  <a:pt x="796317" y="71603"/>
                  <a:pt x="793563" y="73665"/>
                </a:cubicBezTo>
                <a:cubicBezTo>
                  <a:pt x="791478" y="75175"/>
                  <a:pt x="790786" y="76972"/>
                  <a:pt x="791144" y="79530"/>
                </a:cubicBezTo>
                <a:cubicBezTo>
                  <a:pt x="791489" y="82077"/>
                  <a:pt x="789415" y="89475"/>
                  <a:pt x="781130" y="96354"/>
                </a:cubicBezTo>
                <a:cubicBezTo>
                  <a:pt x="773191" y="102968"/>
                  <a:pt x="764560" y="108061"/>
                  <a:pt x="756621" y="111379"/>
                </a:cubicBezTo>
                <a:cubicBezTo>
                  <a:pt x="752807" y="112647"/>
                  <a:pt x="752462" y="112140"/>
                  <a:pt x="753164" y="108591"/>
                </a:cubicBezTo>
                <a:cubicBezTo>
                  <a:pt x="759053" y="83091"/>
                  <a:pt x="772488" y="18333"/>
                  <a:pt x="775265" y="9668"/>
                </a:cubicBezTo>
                <a:lnTo>
                  <a:pt x="748670" y="13747"/>
                </a:lnTo>
                <a:cubicBezTo>
                  <a:pt x="753164" y="13251"/>
                  <a:pt x="753510" y="15014"/>
                  <a:pt x="751782" y="25465"/>
                </a:cubicBezTo>
                <a:cubicBezTo>
                  <a:pt x="747299" y="50216"/>
                  <a:pt x="735212" y="108591"/>
                  <a:pt x="727607" y="136119"/>
                </a:cubicBezTo>
                <a:cubicBezTo>
                  <a:pt x="725521" y="144277"/>
                  <a:pt x="722767" y="154198"/>
                  <a:pt x="720013" y="165686"/>
                </a:cubicBezTo>
                <a:cubicBezTo>
                  <a:pt x="718976" y="169270"/>
                  <a:pt x="718976" y="171275"/>
                  <a:pt x="721373" y="171275"/>
                </a:cubicBezTo>
                <a:cubicBezTo>
                  <a:pt x="723482" y="171275"/>
                  <a:pt x="732101" y="167196"/>
                  <a:pt x="734186" y="165940"/>
                </a:cubicBezTo>
                <a:cubicBezTo>
                  <a:pt x="736572" y="164154"/>
                  <a:pt x="739014" y="161826"/>
                  <a:pt x="740731" y="157263"/>
                </a:cubicBezTo>
                <a:cubicBezTo>
                  <a:pt x="743474" y="149382"/>
                  <a:pt x="745917" y="139679"/>
                  <a:pt x="747311" y="133814"/>
                </a:cubicBezTo>
                <a:cubicBezTo>
                  <a:pt x="748348" y="129240"/>
                  <a:pt x="749385" y="124389"/>
                  <a:pt x="750399" y="119791"/>
                </a:cubicBezTo>
                <a:cubicBezTo>
                  <a:pt x="751090" y="116484"/>
                  <a:pt x="751448" y="115700"/>
                  <a:pt x="753510" y="115989"/>
                </a:cubicBezTo>
                <a:cubicBezTo>
                  <a:pt x="756955" y="116484"/>
                  <a:pt x="759721" y="118766"/>
                  <a:pt x="764215" y="128456"/>
                </a:cubicBezTo>
                <a:cubicBezTo>
                  <a:pt x="769043" y="138158"/>
                  <a:pt x="775622" y="150396"/>
                  <a:pt x="780784" y="158012"/>
                </a:cubicBezTo>
                <a:cubicBezTo>
                  <a:pt x="788032" y="167956"/>
                  <a:pt x="795292" y="171275"/>
                  <a:pt x="801825" y="171275"/>
                </a:cubicBezTo>
                <a:cubicBezTo>
                  <a:pt x="807057" y="171275"/>
                  <a:pt x="814247" y="169270"/>
                  <a:pt x="822140" y="163013"/>
                </a:cubicBezTo>
                <a:cubicBezTo>
                  <a:pt x="828109" y="159164"/>
                  <a:pt x="833375" y="154636"/>
                  <a:pt x="838110" y="149451"/>
                </a:cubicBezTo>
                <a:cubicBezTo>
                  <a:pt x="840231" y="160559"/>
                  <a:pt x="847075" y="169754"/>
                  <a:pt x="860522" y="169754"/>
                </a:cubicBezTo>
                <a:cubicBezTo>
                  <a:pt x="875790" y="169754"/>
                  <a:pt x="900771" y="155339"/>
                  <a:pt x="913193" y="144484"/>
                </a:cubicBezTo>
                <a:cubicBezTo>
                  <a:pt x="920084" y="139184"/>
                  <a:pt x="926813" y="133630"/>
                  <a:pt x="933473" y="127995"/>
                </a:cubicBezTo>
                <a:cubicBezTo>
                  <a:pt x="936388" y="125529"/>
                  <a:pt x="939407" y="123121"/>
                  <a:pt x="942380" y="120621"/>
                </a:cubicBezTo>
                <a:cubicBezTo>
                  <a:pt x="940202" y="129793"/>
                  <a:pt x="938313" y="138400"/>
                  <a:pt x="937160" y="144784"/>
                </a:cubicBezTo>
                <a:cubicBezTo>
                  <a:pt x="934406" y="158531"/>
                  <a:pt x="935432" y="170249"/>
                  <a:pt x="942691" y="170249"/>
                </a:cubicBezTo>
                <a:cubicBezTo>
                  <a:pt x="948568" y="170249"/>
                  <a:pt x="969286" y="155731"/>
                  <a:pt x="983793" y="140693"/>
                </a:cubicBezTo>
                <a:cubicBezTo>
                  <a:pt x="984807" y="139668"/>
                  <a:pt x="982733" y="137882"/>
                  <a:pt x="981005" y="138919"/>
                </a:cubicBezTo>
                <a:cubicBezTo>
                  <a:pt x="976177" y="142456"/>
                  <a:pt x="965126" y="150615"/>
                  <a:pt x="960298" y="150615"/>
                </a:cubicBezTo>
                <a:cubicBezTo>
                  <a:pt x="957210" y="150615"/>
                  <a:pt x="956853" y="145003"/>
                  <a:pt x="958915" y="132028"/>
                </a:cubicBezTo>
                <a:cubicBezTo>
                  <a:pt x="960644" y="121070"/>
                  <a:pt x="965472" y="97610"/>
                  <a:pt x="970657" y="82549"/>
                </a:cubicBezTo>
                <a:cubicBezTo>
                  <a:pt x="971337" y="81028"/>
                  <a:pt x="972051" y="80533"/>
                  <a:pt x="973780" y="80533"/>
                </a:cubicBezTo>
                <a:cubicBezTo>
                  <a:pt x="976511" y="80533"/>
                  <a:pt x="980302" y="80268"/>
                  <a:pt x="983447" y="80014"/>
                </a:cubicBezTo>
                <a:cubicBezTo>
                  <a:pt x="985821" y="80014"/>
                  <a:pt x="991375" y="78977"/>
                  <a:pt x="994809" y="77952"/>
                </a:cubicBezTo>
                <a:cubicBezTo>
                  <a:pt x="1001388" y="75935"/>
                  <a:pt x="1006885" y="72363"/>
                  <a:pt x="1008636" y="71338"/>
                </a:cubicBezTo>
                <a:cubicBezTo>
                  <a:pt x="1011045" y="70059"/>
                  <a:pt x="1010353" y="69033"/>
                  <a:pt x="1007588" y="69540"/>
                </a:cubicBezTo>
                <a:moveTo>
                  <a:pt x="860568" y="107024"/>
                </a:moveTo>
                <a:cubicBezTo>
                  <a:pt x="862654" y="97345"/>
                  <a:pt x="867494" y="88933"/>
                  <a:pt x="871273" y="85626"/>
                </a:cubicBezTo>
                <a:cubicBezTo>
                  <a:pt x="875099" y="81812"/>
                  <a:pt x="881632" y="77710"/>
                  <a:pt x="887174" y="77710"/>
                </a:cubicBezTo>
                <a:cubicBezTo>
                  <a:pt x="895793" y="77710"/>
                  <a:pt x="899585" y="84093"/>
                  <a:pt x="899239" y="89959"/>
                </a:cubicBezTo>
                <a:cubicBezTo>
                  <a:pt x="899239" y="92770"/>
                  <a:pt x="897153" y="96342"/>
                  <a:pt x="893040" y="99154"/>
                </a:cubicBezTo>
                <a:cubicBezTo>
                  <a:pt x="886449" y="103221"/>
                  <a:pt x="877138" y="107035"/>
                  <a:pt x="862654" y="109847"/>
                </a:cubicBezTo>
                <a:cubicBezTo>
                  <a:pt x="860246" y="110354"/>
                  <a:pt x="860246" y="109098"/>
                  <a:pt x="860568" y="107035"/>
                </a:cubicBezTo>
              </a:path>
            </a:pathLst>
          </a:custGeom>
          <a:solidFill>
            <a:schemeClr val="tx1"/>
          </a:solidFill>
          <a:ln w="1151" cap="flat">
            <a:noFill/>
            <a:prstDash val="solid"/>
            <a:miter/>
          </a:ln>
        </p:spPr>
        <p:txBody>
          <a:bodyPr rtlCol="0" anchor="ctr"/>
          <a:lstStyle/>
          <a:p>
            <a:endParaRPr lang="sv-SE" dirty="0"/>
          </a:p>
        </p:txBody>
      </p:sp>
      <p:sp>
        <p:nvSpPr>
          <p:cNvPr id="10" name="Rektangel 9">
            <a:extLst>
              <a:ext uri="{FF2B5EF4-FFF2-40B4-BE49-F238E27FC236}">
                <a16:creationId xmlns:a16="http://schemas.microsoft.com/office/drawing/2014/main" id="{5B63FBF8-E1C5-3C4A-D2D1-5B2F8D3A7D22}"/>
              </a:ext>
            </a:extLst>
          </p:cNvPr>
          <p:cNvSpPr/>
          <p:nvPr userDrawn="1"/>
        </p:nvSpPr>
        <p:spPr>
          <a:xfrm>
            <a:off x="2001078" y="2252870"/>
            <a:ext cx="1334052" cy="2292625"/>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ubrik 1">
            <a:extLst>
              <a:ext uri="{FF2B5EF4-FFF2-40B4-BE49-F238E27FC236}">
                <a16:creationId xmlns:a16="http://schemas.microsoft.com/office/drawing/2014/main" id="{C58582BF-315D-47ED-3A02-7594E55D51A3}"/>
              </a:ext>
            </a:extLst>
          </p:cNvPr>
          <p:cNvSpPr>
            <a:spLocks noGrp="1"/>
          </p:cNvSpPr>
          <p:nvPr>
            <p:ph type="ctrTitle" hasCustomPrompt="1"/>
          </p:nvPr>
        </p:nvSpPr>
        <p:spPr>
          <a:xfrm>
            <a:off x="3829880" y="2420938"/>
            <a:ext cx="5596093" cy="1563551"/>
          </a:xfrm>
        </p:spPr>
        <p:txBody>
          <a:bodyPr wrap="none" anchor="b">
            <a:noAutofit/>
          </a:bodyPr>
          <a:lstStyle>
            <a:lvl1pPr algn="l">
              <a:lnSpc>
                <a:spcPct val="85000"/>
              </a:lnSpc>
              <a:defRPr sz="9000">
                <a:solidFill>
                  <a:schemeClr val="accent1"/>
                </a:solidFill>
              </a:defRPr>
            </a:lvl1pPr>
          </a:lstStyle>
          <a:p>
            <a:r>
              <a:rPr lang="sv-SE" dirty="0"/>
              <a:t>Rubrik</a:t>
            </a:r>
          </a:p>
        </p:txBody>
      </p:sp>
      <p:sp>
        <p:nvSpPr>
          <p:cNvPr id="13" name="Underrubrik 2">
            <a:extLst>
              <a:ext uri="{FF2B5EF4-FFF2-40B4-BE49-F238E27FC236}">
                <a16:creationId xmlns:a16="http://schemas.microsoft.com/office/drawing/2014/main" id="{3A174CF1-50ED-A47A-94C7-D6E8D647750B}"/>
              </a:ext>
            </a:extLst>
          </p:cNvPr>
          <p:cNvSpPr>
            <a:spLocks noGrp="1"/>
          </p:cNvSpPr>
          <p:nvPr>
            <p:ph type="subTitle" idx="1" hasCustomPrompt="1"/>
          </p:nvPr>
        </p:nvSpPr>
        <p:spPr>
          <a:xfrm>
            <a:off x="3829880" y="3993325"/>
            <a:ext cx="5606517" cy="428488"/>
          </a:xfrm>
        </p:spPr>
        <p:txBody>
          <a:bodyPr wrap="none" lIns="46800" anchor="ctr">
            <a:noAutofit/>
          </a:bodyPr>
          <a:lstStyle>
            <a:lvl1pPr marL="0" indent="0" algn="l">
              <a:lnSpc>
                <a:spcPct val="85000"/>
              </a:lnSpc>
              <a:buNone/>
              <a:defRPr sz="2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text</a:t>
            </a:r>
          </a:p>
        </p:txBody>
      </p:sp>
    </p:spTree>
    <p:extLst>
      <p:ext uri="{BB962C8B-B14F-4D97-AF65-F5344CB8AC3E}">
        <p14:creationId xmlns:p14="http://schemas.microsoft.com/office/powerpoint/2010/main" val="27966222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lutsida">
    <p:bg>
      <p:bgPr>
        <a:solidFill>
          <a:schemeClr val="accent1"/>
        </a:solidFill>
        <a:effectLst/>
      </p:bgPr>
    </p:bg>
    <p:spTree>
      <p:nvGrpSpPr>
        <p:cNvPr id="1" name=""/>
        <p:cNvGrpSpPr/>
        <p:nvPr/>
      </p:nvGrpSpPr>
      <p:grpSpPr>
        <a:xfrm>
          <a:off x="0" y="0"/>
          <a:ext cx="0" cy="0"/>
          <a:chOff x="0" y="0"/>
          <a:chExt cx="0" cy="0"/>
        </a:xfrm>
      </p:grpSpPr>
      <p:sp>
        <p:nvSpPr>
          <p:cNvPr id="9" name="Bild 7">
            <a:extLst>
              <a:ext uri="{FF2B5EF4-FFF2-40B4-BE49-F238E27FC236}">
                <a16:creationId xmlns:a16="http://schemas.microsoft.com/office/drawing/2014/main" id="{6A09132B-0567-8176-4BF4-FBE5ADF8316D}"/>
              </a:ext>
            </a:extLst>
          </p:cNvPr>
          <p:cNvSpPr/>
          <p:nvPr/>
        </p:nvSpPr>
        <p:spPr>
          <a:xfrm>
            <a:off x="3282122" y="2835398"/>
            <a:ext cx="5571900" cy="950306"/>
          </a:xfrm>
          <a:custGeom>
            <a:avLst/>
            <a:gdLst>
              <a:gd name="connsiteX0" fmla="*/ 713595 w 1010106"/>
              <a:gd name="connsiteY0" fmla="*/ 65738 h 172277"/>
              <a:gd name="connsiteX1" fmla="*/ 699791 w 1010106"/>
              <a:gd name="connsiteY1" fmla="*/ 72882 h 172277"/>
              <a:gd name="connsiteX2" fmla="*/ 671122 w 1010106"/>
              <a:gd name="connsiteY2" fmla="*/ 105238 h 172277"/>
              <a:gd name="connsiteX3" fmla="*/ 668714 w 1010106"/>
              <a:gd name="connsiteY3" fmla="*/ 105238 h 172277"/>
              <a:gd name="connsiteX4" fmla="*/ 673899 w 1010106"/>
              <a:gd name="connsiteY4" fmla="*/ 76696 h 172277"/>
              <a:gd name="connsiteX5" fmla="*/ 669405 w 1010106"/>
              <a:gd name="connsiteY5" fmla="*/ 65749 h 172277"/>
              <a:gd name="connsiteX6" fmla="*/ 647673 w 1010106"/>
              <a:gd name="connsiteY6" fmla="*/ 89970 h 172277"/>
              <a:gd name="connsiteX7" fmla="*/ 652133 w 1010106"/>
              <a:gd name="connsiteY7" fmla="*/ 99926 h 172277"/>
              <a:gd name="connsiteX8" fmla="*/ 650220 w 1010106"/>
              <a:gd name="connsiteY8" fmla="*/ 111276 h 172277"/>
              <a:gd name="connsiteX9" fmla="*/ 649966 w 1010106"/>
              <a:gd name="connsiteY9" fmla="*/ 111391 h 172277"/>
              <a:gd name="connsiteX10" fmla="*/ 611123 w 1010106"/>
              <a:gd name="connsiteY10" fmla="*/ 142664 h 172277"/>
              <a:gd name="connsiteX11" fmla="*/ 611077 w 1010106"/>
              <a:gd name="connsiteY11" fmla="*/ 142733 h 172277"/>
              <a:gd name="connsiteX12" fmla="*/ 581717 w 1010106"/>
              <a:gd name="connsiteY12" fmla="*/ 154970 h 172277"/>
              <a:gd name="connsiteX13" fmla="*/ 561702 w 1010106"/>
              <a:gd name="connsiteY13" fmla="*/ 127707 h 172277"/>
              <a:gd name="connsiteX14" fmla="*/ 562036 w 1010106"/>
              <a:gd name="connsiteY14" fmla="*/ 120828 h 172277"/>
              <a:gd name="connsiteX15" fmla="*/ 564444 w 1010106"/>
              <a:gd name="connsiteY15" fmla="*/ 117256 h 172277"/>
              <a:gd name="connsiteX16" fmla="*/ 600349 w 1010106"/>
              <a:gd name="connsiteY16" fmla="*/ 103993 h 172277"/>
              <a:gd name="connsiteX17" fmla="*/ 623487 w 1010106"/>
              <a:gd name="connsiteY17" fmla="*/ 81051 h 172277"/>
              <a:gd name="connsiteX18" fmla="*/ 607608 w 1010106"/>
              <a:gd name="connsiteY18" fmla="*/ 65749 h 172277"/>
              <a:gd name="connsiteX19" fmla="*/ 570309 w 1010106"/>
              <a:gd name="connsiteY19" fmla="*/ 81558 h 172277"/>
              <a:gd name="connsiteX20" fmla="*/ 562462 w 1010106"/>
              <a:gd name="connsiteY20" fmla="*/ 88126 h 172277"/>
              <a:gd name="connsiteX21" fmla="*/ 552138 w 1010106"/>
              <a:gd name="connsiteY21" fmla="*/ 91825 h 172277"/>
              <a:gd name="connsiteX22" fmla="*/ 538253 w 1010106"/>
              <a:gd name="connsiteY22" fmla="*/ 91145 h 172277"/>
              <a:gd name="connsiteX23" fmla="*/ 531362 w 1010106"/>
              <a:gd name="connsiteY23" fmla="*/ 87539 h 172277"/>
              <a:gd name="connsiteX24" fmla="*/ 531858 w 1010106"/>
              <a:gd name="connsiteY24" fmla="*/ 85165 h 172277"/>
              <a:gd name="connsiteX25" fmla="*/ 532664 w 1010106"/>
              <a:gd name="connsiteY25" fmla="*/ 78989 h 172277"/>
              <a:gd name="connsiteX26" fmla="*/ 521268 w 1010106"/>
              <a:gd name="connsiteY26" fmla="*/ 65749 h 172277"/>
              <a:gd name="connsiteX27" fmla="*/ 507452 w 1010106"/>
              <a:gd name="connsiteY27" fmla="*/ 75440 h 172277"/>
              <a:gd name="connsiteX28" fmla="*/ 508858 w 1010106"/>
              <a:gd name="connsiteY28" fmla="*/ 79254 h 172277"/>
              <a:gd name="connsiteX29" fmla="*/ 513329 w 1010106"/>
              <a:gd name="connsiteY29" fmla="*/ 91745 h 172277"/>
              <a:gd name="connsiteX30" fmla="*/ 479498 w 1010106"/>
              <a:gd name="connsiteY30" fmla="*/ 144530 h 172277"/>
              <a:gd name="connsiteX31" fmla="*/ 475361 w 1010106"/>
              <a:gd name="connsiteY31" fmla="*/ 143758 h 172277"/>
              <a:gd name="connsiteX32" fmla="*/ 474324 w 1010106"/>
              <a:gd name="connsiteY32" fmla="*/ 103463 h 172277"/>
              <a:gd name="connsiteX33" fmla="*/ 459126 w 1010106"/>
              <a:gd name="connsiteY33" fmla="*/ 65738 h 172277"/>
              <a:gd name="connsiteX34" fmla="*/ 446704 w 1010106"/>
              <a:gd name="connsiteY34" fmla="*/ 82561 h 172277"/>
              <a:gd name="connsiteX35" fmla="*/ 455277 w 1010106"/>
              <a:gd name="connsiteY35" fmla="*/ 103820 h 172277"/>
              <a:gd name="connsiteX36" fmla="*/ 402341 w 1010106"/>
              <a:gd name="connsiteY36" fmla="*/ 146017 h 172277"/>
              <a:gd name="connsiteX37" fmla="*/ 396303 w 1010106"/>
              <a:gd name="connsiteY37" fmla="*/ 148333 h 172277"/>
              <a:gd name="connsiteX38" fmla="*/ 395946 w 1010106"/>
              <a:gd name="connsiteY38" fmla="*/ 128456 h 172277"/>
              <a:gd name="connsiteX39" fmla="*/ 424258 w 1010106"/>
              <a:gd name="connsiteY39" fmla="*/ 6845 h 172277"/>
              <a:gd name="connsiteX40" fmla="*/ 396303 w 1010106"/>
              <a:gd name="connsiteY40" fmla="*/ 11419 h 172277"/>
              <a:gd name="connsiteX41" fmla="*/ 399392 w 1010106"/>
              <a:gd name="connsiteY41" fmla="*/ 27493 h 172277"/>
              <a:gd name="connsiteX42" fmla="*/ 392985 w 1010106"/>
              <a:gd name="connsiteY42" fmla="*/ 55943 h 172277"/>
              <a:gd name="connsiteX43" fmla="*/ 384539 w 1010106"/>
              <a:gd name="connsiteY43" fmla="*/ 67259 h 172277"/>
              <a:gd name="connsiteX44" fmla="*/ 374906 w 1010106"/>
              <a:gd name="connsiteY44" fmla="*/ 76823 h 172277"/>
              <a:gd name="connsiteX45" fmla="*/ 363291 w 1010106"/>
              <a:gd name="connsiteY45" fmla="*/ 84197 h 172277"/>
              <a:gd name="connsiteX46" fmla="*/ 352863 w 1010106"/>
              <a:gd name="connsiteY46" fmla="*/ 86018 h 172277"/>
              <a:gd name="connsiteX47" fmla="*/ 350869 w 1010106"/>
              <a:gd name="connsiteY47" fmla="*/ 85672 h 172277"/>
              <a:gd name="connsiteX48" fmla="*/ 324828 w 1010106"/>
              <a:gd name="connsiteY48" fmla="*/ 65738 h 172277"/>
              <a:gd name="connsiteX49" fmla="*/ 291342 w 1010106"/>
              <a:gd name="connsiteY49" fmla="*/ 78493 h 172277"/>
              <a:gd name="connsiteX50" fmla="*/ 257143 w 1010106"/>
              <a:gd name="connsiteY50" fmla="*/ 137628 h 172277"/>
              <a:gd name="connsiteX51" fmla="*/ 257454 w 1010106"/>
              <a:gd name="connsiteY51" fmla="*/ 143251 h 172277"/>
              <a:gd name="connsiteX52" fmla="*/ 254539 w 1010106"/>
              <a:gd name="connsiteY52" fmla="*/ 146593 h 172277"/>
              <a:gd name="connsiteX53" fmla="*/ 249330 w 1010106"/>
              <a:gd name="connsiteY53" fmla="*/ 151294 h 172277"/>
              <a:gd name="connsiteX54" fmla="*/ 238810 w 1010106"/>
              <a:gd name="connsiteY54" fmla="*/ 158738 h 172277"/>
              <a:gd name="connsiteX55" fmla="*/ 236252 w 1010106"/>
              <a:gd name="connsiteY55" fmla="*/ 159487 h 172277"/>
              <a:gd name="connsiteX56" fmla="*/ 235411 w 1010106"/>
              <a:gd name="connsiteY56" fmla="*/ 159533 h 172277"/>
              <a:gd name="connsiteX57" fmla="*/ 213656 w 1010106"/>
              <a:gd name="connsiteY57" fmla="*/ 142226 h 172277"/>
              <a:gd name="connsiteX58" fmla="*/ 199160 w 1010106"/>
              <a:gd name="connsiteY58" fmla="*/ 117993 h 172277"/>
              <a:gd name="connsiteX59" fmla="*/ 194666 w 1010106"/>
              <a:gd name="connsiteY59" fmla="*/ 111126 h 172277"/>
              <a:gd name="connsiteX60" fmla="*/ 197420 w 1010106"/>
              <a:gd name="connsiteY60" fmla="*/ 106286 h 172277"/>
              <a:gd name="connsiteX61" fmla="*/ 228843 w 1010106"/>
              <a:gd name="connsiteY61" fmla="*/ 85637 h 172277"/>
              <a:gd name="connsiteX62" fmla="*/ 238165 w 1010106"/>
              <a:gd name="connsiteY62" fmla="*/ 73665 h 172277"/>
              <a:gd name="connsiteX63" fmla="*/ 230560 w 1010106"/>
              <a:gd name="connsiteY63" fmla="*/ 65507 h 172277"/>
              <a:gd name="connsiteX64" fmla="*/ 223323 w 1010106"/>
              <a:gd name="connsiteY64" fmla="*/ 67789 h 172277"/>
              <a:gd name="connsiteX65" fmla="*/ 214013 w 1010106"/>
              <a:gd name="connsiteY65" fmla="*/ 73665 h 172277"/>
              <a:gd name="connsiteX66" fmla="*/ 211582 w 1010106"/>
              <a:gd name="connsiteY66" fmla="*/ 79530 h 172277"/>
              <a:gd name="connsiteX67" fmla="*/ 201557 w 1010106"/>
              <a:gd name="connsiteY67" fmla="*/ 96354 h 172277"/>
              <a:gd name="connsiteX68" fmla="*/ 177059 w 1010106"/>
              <a:gd name="connsiteY68" fmla="*/ 111379 h 172277"/>
              <a:gd name="connsiteX69" fmla="*/ 173591 w 1010106"/>
              <a:gd name="connsiteY69" fmla="*/ 108591 h 172277"/>
              <a:gd name="connsiteX70" fmla="*/ 195692 w 1010106"/>
              <a:gd name="connsiteY70" fmla="*/ 9668 h 172277"/>
              <a:gd name="connsiteX71" fmla="*/ 169109 w 1010106"/>
              <a:gd name="connsiteY71" fmla="*/ 13747 h 172277"/>
              <a:gd name="connsiteX72" fmla="*/ 172220 w 1010106"/>
              <a:gd name="connsiteY72" fmla="*/ 25465 h 172277"/>
              <a:gd name="connsiteX73" fmla="*/ 148033 w 1010106"/>
              <a:gd name="connsiteY73" fmla="*/ 136119 h 172277"/>
              <a:gd name="connsiteX74" fmla="*/ 140451 w 1010106"/>
              <a:gd name="connsiteY74" fmla="*/ 165686 h 172277"/>
              <a:gd name="connsiteX75" fmla="*/ 141834 w 1010106"/>
              <a:gd name="connsiteY75" fmla="*/ 171275 h 172277"/>
              <a:gd name="connsiteX76" fmla="*/ 154601 w 1010106"/>
              <a:gd name="connsiteY76" fmla="*/ 165940 h 172277"/>
              <a:gd name="connsiteX77" fmla="*/ 161169 w 1010106"/>
              <a:gd name="connsiteY77" fmla="*/ 157263 h 172277"/>
              <a:gd name="connsiteX78" fmla="*/ 167726 w 1010106"/>
              <a:gd name="connsiteY78" fmla="*/ 133814 h 172277"/>
              <a:gd name="connsiteX79" fmla="*/ 170837 w 1010106"/>
              <a:gd name="connsiteY79" fmla="*/ 119791 h 172277"/>
              <a:gd name="connsiteX80" fmla="*/ 173948 w 1010106"/>
              <a:gd name="connsiteY80" fmla="*/ 115989 h 172277"/>
              <a:gd name="connsiteX81" fmla="*/ 184653 w 1010106"/>
              <a:gd name="connsiteY81" fmla="*/ 128456 h 172277"/>
              <a:gd name="connsiteX82" fmla="*/ 201211 w 1010106"/>
              <a:gd name="connsiteY82" fmla="*/ 158012 h 172277"/>
              <a:gd name="connsiteX83" fmla="*/ 222275 w 1010106"/>
              <a:gd name="connsiteY83" fmla="*/ 171275 h 172277"/>
              <a:gd name="connsiteX84" fmla="*/ 241333 w 1010106"/>
              <a:gd name="connsiteY84" fmla="*/ 163958 h 172277"/>
              <a:gd name="connsiteX85" fmla="*/ 258906 w 1010106"/>
              <a:gd name="connsiteY85" fmla="*/ 150154 h 172277"/>
              <a:gd name="connsiteX86" fmla="*/ 285108 w 1010106"/>
              <a:gd name="connsiteY86" fmla="*/ 169742 h 172277"/>
              <a:gd name="connsiteX87" fmla="*/ 318605 w 1010106"/>
              <a:gd name="connsiteY87" fmla="*/ 157252 h 172277"/>
              <a:gd name="connsiteX88" fmla="*/ 352090 w 1010106"/>
              <a:gd name="connsiteY88" fmla="*/ 97356 h 172277"/>
              <a:gd name="connsiteX89" fmla="*/ 351941 w 1010106"/>
              <a:gd name="connsiteY89" fmla="*/ 92309 h 172277"/>
              <a:gd name="connsiteX90" fmla="*/ 389493 w 1010106"/>
              <a:gd name="connsiteY90" fmla="*/ 71199 h 172277"/>
              <a:gd name="connsiteX91" fmla="*/ 373500 w 1010106"/>
              <a:gd name="connsiteY91" fmla="*/ 143482 h 172277"/>
              <a:gd name="connsiteX92" fmla="*/ 376957 w 1010106"/>
              <a:gd name="connsiteY92" fmla="*/ 170249 h 172277"/>
              <a:gd name="connsiteX93" fmla="*/ 407193 w 1010106"/>
              <a:gd name="connsiteY93" fmla="*/ 149266 h 172277"/>
              <a:gd name="connsiteX94" fmla="*/ 456084 w 1010106"/>
              <a:gd name="connsiteY94" fmla="*/ 110619 h 172277"/>
              <a:gd name="connsiteX95" fmla="*/ 455669 w 1010106"/>
              <a:gd name="connsiteY95" fmla="*/ 165433 h 172277"/>
              <a:gd name="connsiteX96" fmla="*/ 458757 w 1010106"/>
              <a:gd name="connsiteY96" fmla="*/ 170249 h 172277"/>
              <a:gd name="connsiteX97" fmla="*/ 468448 w 1010106"/>
              <a:gd name="connsiteY97" fmla="*/ 163889 h 172277"/>
              <a:gd name="connsiteX98" fmla="*/ 479821 w 1010106"/>
              <a:gd name="connsiteY98" fmla="*/ 153161 h 172277"/>
              <a:gd name="connsiteX99" fmla="*/ 529069 w 1010106"/>
              <a:gd name="connsiteY99" fmla="*/ 93012 h 172277"/>
              <a:gd name="connsiteX100" fmla="*/ 554661 w 1010106"/>
              <a:gd name="connsiteY100" fmla="*/ 97368 h 172277"/>
              <a:gd name="connsiteX101" fmla="*/ 541283 w 1010106"/>
              <a:gd name="connsiteY101" fmla="*/ 141477 h 172277"/>
              <a:gd name="connsiteX102" fmla="*/ 564410 w 1010106"/>
              <a:gd name="connsiteY102" fmla="*/ 169754 h 172277"/>
              <a:gd name="connsiteX103" fmla="*/ 615697 w 1010106"/>
              <a:gd name="connsiteY103" fmla="*/ 145660 h 172277"/>
              <a:gd name="connsiteX104" fmla="*/ 648641 w 1010106"/>
              <a:gd name="connsiteY104" fmla="*/ 119123 h 172277"/>
              <a:gd name="connsiteX105" fmla="*/ 637591 w 1010106"/>
              <a:gd name="connsiteY105" fmla="*/ 165686 h 172277"/>
              <a:gd name="connsiteX106" fmla="*/ 638974 w 1010106"/>
              <a:gd name="connsiteY106" fmla="*/ 171275 h 172277"/>
              <a:gd name="connsiteX107" fmla="*/ 651729 w 1010106"/>
              <a:gd name="connsiteY107" fmla="*/ 165686 h 172277"/>
              <a:gd name="connsiteX108" fmla="*/ 657975 w 1010106"/>
              <a:gd name="connsiteY108" fmla="*/ 157252 h 172277"/>
              <a:gd name="connsiteX109" fmla="*/ 663494 w 1010106"/>
              <a:gd name="connsiteY109" fmla="*/ 133803 h 172277"/>
              <a:gd name="connsiteX110" fmla="*/ 671076 w 1010106"/>
              <a:gd name="connsiteY110" fmla="*/ 114686 h 172277"/>
              <a:gd name="connsiteX111" fmla="*/ 699042 w 1010106"/>
              <a:gd name="connsiteY111" fmla="*/ 87665 h 172277"/>
              <a:gd name="connsiteX112" fmla="*/ 704216 w 1010106"/>
              <a:gd name="connsiteY112" fmla="*/ 89463 h 172277"/>
              <a:gd name="connsiteX113" fmla="*/ 708352 w 1010106"/>
              <a:gd name="connsiteY113" fmla="*/ 91745 h 172277"/>
              <a:gd name="connsiteX114" fmla="*/ 717686 w 1010106"/>
              <a:gd name="connsiteY114" fmla="*/ 84347 h 172277"/>
              <a:gd name="connsiteX115" fmla="*/ 724265 w 1010106"/>
              <a:gd name="connsiteY115" fmla="*/ 74149 h 172277"/>
              <a:gd name="connsiteX116" fmla="*/ 713549 w 1010106"/>
              <a:gd name="connsiteY116" fmla="*/ 65738 h 172277"/>
              <a:gd name="connsiteX117" fmla="*/ 564444 w 1010106"/>
              <a:gd name="connsiteY117" fmla="*/ 107024 h 172277"/>
              <a:gd name="connsiteX118" fmla="*/ 575149 w 1010106"/>
              <a:gd name="connsiteY118" fmla="*/ 85626 h 172277"/>
              <a:gd name="connsiteX119" fmla="*/ 591039 w 1010106"/>
              <a:gd name="connsiteY119" fmla="*/ 77710 h 172277"/>
              <a:gd name="connsiteX120" fmla="*/ 603126 w 1010106"/>
              <a:gd name="connsiteY120" fmla="*/ 89959 h 172277"/>
              <a:gd name="connsiteX121" fmla="*/ 596915 w 1010106"/>
              <a:gd name="connsiteY121" fmla="*/ 99154 h 172277"/>
              <a:gd name="connsiteX122" fmla="*/ 566530 w 1010106"/>
              <a:gd name="connsiteY122" fmla="*/ 109847 h 172277"/>
              <a:gd name="connsiteX123" fmla="*/ 564444 w 1010106"/>
              <a:gd name="connsiteY123" fmla="*/ 107035 h 172277"/>
              <a:gd name="connsiteX124" fmla="*/ 330716 w 1010106"/>
              <a:gd name="connsiteY124" fmla="*/ 102691 h 172277"/>
              <a:gd name="connsiteX125" fmla="*/ 314837 w 1010106"/>
              <a:gd name="connsiteY125" fmla="*/ 152689 h 172277"/>
              <a:gd name="connsiteX126" fmla="*/ 299996 w 1010106"/>
              <a:gd name="connsiteY126" fmla="*/ 158531 h 172277"/>
              <a:gd name="connsiteX127" fmla="*/ 278921 w 1010106"/>
              <a:gd name="connsiteY127" fmla="*/ 130772 h 172277"/>
              <a:gd name="connsiteX128" fmla="*/ 295168 w 1010106"/>
              <a:gd name="connsiteY128" fmla="*/ 83079 h 172277"/>
              <a:gd name="connsiteX129" fmla="*/ 310366 w 1010106"/>
              <a:gd name="connsiteY129" fmla="*/ 76972 h 172277"/>
              <a:gd name="connsiteX130" fmla="*/ 330727 w 1010106"/>
              <a:gd name="connsiteY130" fmla="*/ 102703 h 172277"/>
              <a:gd name="connsiteX131" fmla="*/ 137225 w 1010106"/>
              <a:gd name="connsiteY131" fmla="*/ 6914 h 172277"/>
              <a:gd name="connsiteX132" fmla="*/ 107266 w 1010106"/>
              <a:gd name="connsiteY132" fmla="*/ 0 h 172277"/>
              <a:gd name="connsiteX133" fmla="*/ 59515 w 1010106"/>
              <a:gd name="connsiteY133" fmla="*/ 14392 h 172277"/>
              <a:gd name="connsiteX134" fmla="*/ 36228 w 1010106"/>
              <a:gd name="connsiteY134" fmla="*/ 51783 h 172277"/>
              <a:gd name="connsiteX135" fmla="*/ 71960 w 1010106"/>
              <a:gd name="connsiteY135" fmla="*/ 89544 h 172277"/>
              <a:gd name="connsiteX136" fmla="*/ 110492 w 1010106"/>
              <a:gd name="connsiteY136" fmla="*/ 126555 h 172277"/>
              <a:gd name="connsiteX137" fmla="*/ 67512 w 1010106"/>
              <a:gd name="connsiteY137" fmla="*/ 159718 h 172277"/>
              <a:gd name="connsiteX138" fmla="*/ 22665 w 1010106"/>
              <a:gd name="connsiteY138" fmla="*/ 138423 h 172277"/>
              <a:gd name="connsiteX139" fmla="*/ 20004 w 1010106"/>
              <a:gd name="connsiteY139" fmla="*/ 128260 h 172277"/>
              <a:gd name="connsiteX140" fmla="*/ 15118 w 1010106"/>
              <a:gd name="connsiteY140" fmla="*/ 128260 h 172277"/>
              <a:gd name="connsiteX141" fmla="*/ 4920 w 1010106"/>
              <a:gd name="connsiteY141" fmla="*/ 139725 h 172277"/>
              <a:gd name="connsiteX142" fmla="*/ 0 w 1010106"/>
              <a:gd name="connsiteY142" fmla="*/ 147930 h 172277"/>
              <a:gd name="connsiteX143" fmla="*/ 10659 w 1010106"/>
              <a:gd name="connsiteY143" fmla="*/ 162667 h 172277"/>
              <a:gd name="connsiteX144" fmla="*/ 52337 w 1010106"/>
              <a:gd name="connsiteY144" fmla="*/ 172277 h 172277"/>
              <a:gd name="connsiteX145" fmla="*/ 98647 w 1010106"/>
              <a:gd name="connsiteY145" fmla="*/ 159902 h 172277"/>
              <a:gd name="connsiteX146" fmla="*/ 135162 w 1010106"/>
              <a:gd name="connsiteY146" fmla="*/ 117348 h 172277"/>
              <a:gd name="connsiteX147" fmla="*/ 94763 w 1010106"/>
              <a:gd name="connsiteY147" fmla="*/ 75509 h 172277"/>
              <a:gd name="connsiteX148" fmla="*/ 57637 w 1010106"/>
              <a:gd name="connsiteY148" fmla="*/ 38590 h 172277"/>
              <a:gd name="connsiteX149" fmla="*/ 90615 w 1010106"/>
              <a:gd name="connsiteY149" fmla="*/ 11177 h 172277"/>
              <a:gd name="connsiteX150" fmla="*/ 121692 w 1010106"/>
              <a:gd name="connsiteY150" fmla="*/ 31837 h 172277"/>
              <a:gd name="connsiteX151" fmla="*/ 128352 w 1010106"/>
              <a:gd name="connsiteY151" fmla="*/ 33808 h 172277"/>
              <a:gd name="connsiteX152" fmla="*/ 138573 w 1010106"/>
              <a:gd name="connsiteY152" fmla="*/ 23645 h 172277"/>
              <a:gd name="connsiteX153" fmla="*/ 142560 w 1010106"/>
              <a:gd name="connsiteY153" fmla="*/ 16432 h 172277"/>
              <a:gd name="connsiteX154" fmla="*/ 137236 w 1010106"/>
              <a:gd name="connsiteY154" fmla="*/ 6925 h 172277"/>
              <a:gd name="connsiteX155" fmla="*/ 1007634 w 1010106"/>
              <a:gd name="connsiteY155" fmla="*/ 69552 h 172277"/>
              <a:gd name="connsiteX156" fmla="*/ 994509 w 1010106"/>
              <a:gd name="connsiteY156" fmla="*/ 69828 h 172277"/>
              <a:gd name="connsiteX157" fmla="*/ 976557 w 1010106"/>
              <a:gd name="connsiteY157" fmla="*/ 69828 h 172277"/>
              <a:gd name="connsiteX158" fmla="*/ 974828 w 1010106"/>
              <a:gd name="connsiteY158" fmla="*/ 68019 h 172277"/>
              <a:gd name="connsiteX159" fmla="*/ 984484 w 1010106"/>
              <a:gd name="connsiteY159" fmla="*/ 44824 h 172277"/>
              <a:gd name="connsiteX160" fmla="*/ 981039 w 1010106"/>
              <a:gd name="connsiteY160" fmla="*/ 44063 h 172277"/>
              <a:gd name="connsiteX161" fmla="*/ 965495 w 1010106"/>
              <a:gd name="connsiteY161" fmla="*/ 54514 h 172277"/>
              <a:gd name="connsiteX162" fmla="*/ 957579 w 1010106"/>
              <a:gd name="connsiteY162" fmla="*/ 67270 h 172277"/>
              <a:gd name="connsiteX163" fmla="*/ 954122 w 1010106"/>
              <a:gd name="connsiteY163" fmla="*/ 70324 h 172277"/>
              <a:gd name="connsiteX164" fmla="*/ 946886 w 1010106"/>
              <a:gd name="connsiteY164" fmla="*/ 71591 h 172277"/>
              <a:gd name="connsiteX165" fmla="*/ 931330 w 1010106"/>
              <a:gd name="connsiteY165" fmla="*/ 77191 h 172277"/>
              <a:gd name="connsiteX166" fmla="*/ 932033 w 1010106"/>
              <a:gd name="connsiteY166" fmla="*/ 80533 h 172277"/>
              <a:gd name="connsiteX167" fmla="*/ 949305 w 1010106"/>
              <a:gd name="connsiteY167" fmla="*/ 80533 h 172277"/>
              <a:gd name="connsiteX168" fmla="*/ 952036 w 1010106"/>
              <a:gd name="connsiteY168" fmla="*/ 83068 h 172277"/>
              <a:gd name="connsiteX169" fmla="*/ 944604 w 1010106"/>
              <a:gd name="connsiteY169" fmla="*/ 111610 h 172277"/>
              <a:gd name="connsiteX170" fmla="*/ 930131 w 1010106"/>
              <a:gd name="connsiteY170" fmla="*/ 123985 h 172277"/>
              <a:gd name="connsiteX171" fmla="*/ 907731 w 1010106"/>
              <a:gd name="connsiteY171" fmla="*/ 142145 h 172277"/>
              <a:gd name="connsiteX172" fmla="*/ 907708 w 1010106"/>
              <a:gd name="connsiteY172" fmla="*/ 142214 h 172277"/>
              <a:gd name="connsiteX173" fmla="*/ 904125 w 1010106"/>
              <a:gd name="connsiteY173" fmla="*/ 144796 h 172277"/>
              <a:gd name="connsiteX174" fmla="*/ 877818 w 1010106"/>
              <a:gd name="connsiteY174" fmla="*/ 154947 h 172277"/>
              <a:gd name="connsiteX175" fmla="*/ 857791 w 1010106"/>
              <a:gd name="connsiteY175" fmla="*/ 127684 h 172277"/>
              <a:gd name="connsiteX176" fmla="*/ 858137 w 1010106"/>
              <a:gd name="connsiteY176" fmla="*/ 120805 h 172277"/>
              <a:gd name="connsiteX177" fmla="*/ 860545 w 1010106"/>
              <a:gd name="connsiteY177" fmla="*/ 117233 h 172277"/>
              <a:gd name="connsiteX178" fmla="*/ 896450 w 1010106"/>
              <a:gd name="connsiteY178" fmla="*/ 103970 h 172277"/>
              <a:gd name="connsiteX179" fmla="*/ 919588 w 1010106"/>
              <a:gd name="connsiteY179" fmla="*/ 81028 h 172277"/>
              <a:gd name="connsiteX180" fmla="*/ 903687 w 1010106"/>
              <a:gd name="connsiteY180" fmla="*/ 65726 h 172277"/>
              <a:gd name="connsiteX181" fmla="*/ 866422 w 1010106"/>
              <a:gd name="connsiteY181" fmla="*/ 81535 h 172277"/>
              <a:gd name="connsiteX182" fmla="*/ 837396 w 1010106"/>
              <a:gd name="connsiteY182" fmla="*/ 141270 h 172277"/>
              <a:gd name="connsiteX183" fmla="*/ 829664 w 1010106"/>
              <a:gd name="connsiteY183" fmla="*/ 149773 h 172277"/>
              <a:gd name="connsiteX184" fmla="*/ 816655 w 1010106"/>
              <a:gd name="connsiteY184" fmla="*/ 159303 h 172277"/>
              <a:gd name="connsiteX185" fmla="*/ 815652 w 1010106"/>
              <a:gd name="connsiteY185" fmla="*/ 159510 h 172277"/>
              <a:gd name="connsiteX186" fmla="*/ 814961 w 1010106"/>
              <a:gd name="connsiteY186" fmla="*/ 159533 h 172277"/>
              <a:gd name="connsiteX187" fmla="*/ 793218 w 1010106"/>
              <a:gd name="connsiteY187" fmla="*/ 142226 h 172277"/>
              <a:gd name="connsiteX188" fmla="*/ 778710 w 1010106"/>
              <a:gd name="connsiteY188" fmla="*/ 117993 h 172277"/>
              <a:gd name="connsiteX189" fmla="*/ 774205 w 1010106"/>
              <a:gd name="connsiteY189" fmla="*/ 111126 h 172277"/>
              <a:gd name="connsiteX190" fmla="*/ 776982 w 1010106"/>
              <a:gd name="connsiteY190" fmla="*/ 106286 h 172277"/>
              <a:gd name="connsiteX191" fmla="*/ 808393 w 1010106"/>
              <a:gd name="connsiteY191" fmla="*/ 85637 h 172277"/>
              <a:gd name="connsiteX192" fmla="*/ 817715 w 1010106"/>
              <a:gd name="connsiteY192" fmla="*/ 73665 h 172277"/>
              <a:gd name="connsiteX193" fmla="*/ 810122 w 1010106"/>
              <a:gd name="connsiteY193" fmla="*/ 65507 h 172277"/>
              <a:gd name="connsiteX194" fmla="*/ 802874 w 1010106"/>
              <a:gd name="connsiteY194" fmla="*/ 67789 h 172277"/>
              <a:gd name="connsiteX195" fmla="*/ 793563 w 1010106"/>
              <a:gd name="connsiteY195" fmla="*/ 73665 h 172277"/>
              <a:gd name="connsiteX196" fmla="*/ 791144 w 1010106"/>
              <a:gd name="connsiteY196" fmla="*/ 79530 h 172277"/>
              <a:gd name="connsiteX197" fmla="*/ 781130 w 1010106"/>
              <a:gd name="connsiteY197" fmla="*/ 96354 h 172277"/>
              <a:gd name="connsiteX198" fmla="*/ 756621 w 1010106"/>
              <a:gd name="connsiteY198" fmla="*/ 111379 h 172277"/>
              <a:gd name="connsiteX199" fmla="*/ 753164 w 1010106"/>
              <a:gd name="connsiteY199" fmla="*/ 108591 h 172277"/>
              <a:gd name="connsiteX200" fmla="*/ 775265 w 1010106"/>
              <a:gd name="connsiteY200" fmla="*/ 9668 h 172277"/>
              <a:gd name="connsiteX201" fmla="*/ 748670 w 1010106"/>
              <a:gd name="connsiteY201" fmla="*/ 13747 h 172277"/>
              <a:gd name="connsiteX202" fmla="*/ 751782 w 1010106"/>
              <a:gd name="connsiteY202" fmla="*/ 25465 h 172277"/>
              <a:gd name="connsiteX203" fmla="*/ 727607 w 1010106"/>
              <a:gd name="connsiteY203" fmla="*/ 136119 h 172277"/>
              <a:gd name="connsiteX204" fmla="*/ 720013 w 1010106"/>
              <a:gd name="connsiteY204" fmla="*/ 165686 h 172277"/>
              <a:gd name="connsiteX205" fmla="*/ 721373 w 1010106"/>
              <a:gd name="connsiteY205" fmla="*/ 171275 h 172277"/>
              <a:gd name="connsiteX206" fmla="*/ 734186 w 1010106"/>
              <a:gd name="connsiteY206" fmla="*/ 165940 h 172277"/>
              <a:gd name="connsiteX207" fmla="*/ 740731 w 1010106"/>
              <a:gd name="connsiteY207" fmla="*/ 157263 h 172277"/>
              <a:gd name="connsiteX208" fmla="*/ 747311 w 1010106"/>
              <a:gd name="connsiteY208" fmla="*/ 133814 h 172277"/>
              <a:gd name="connsiteX209" fmla="*/ 750399 w 1010106"/>
              <a:gd name="connsiteY209" fmla="*/ 119791 h 172277"/>
              <a:gd name="connsiteX210" fmla="*/ 753510 w 1010106"/>
              <a:gd name="connsiteY210" fmla="*/ 115989 h 172277"/>
              <a:gd name="connsiteX211" fmla="*/ 764215 w 1010106"/>
              <a:gd name="connsiteY211" fmla="*/ 128456 h 172277"/>
              <a:gd name="connsiteX212" fmla="*/ 780784 w 1010106"/>
              <a:gd name="connsiteY212" fmla="*/ 158012 h 172277"/>
              <a:gd name="connsiteX213" fmla="*/ 801825 w 1010106"/>
              <a:gd name="connsiteY213" fmla="*/ 171275 h 172277"/>
              <a:gd name="connsiteX214" fmla="*/ 822140 w 1010106"/>
              <a:gd name="connsiteY214" fmla="*/ 163013 h 172277"/>
              <a:gd name="connsiteX215" fmla="*/ 838110 w 1010106"/>
              <a:gd name="connsiteY215" fmla="*/ 149451 h 172277"/>
              <a:gd name="connsiteX216" fmla="*/ 860522 w 1010106"/>
              <a:gd name="connsiteY216" fmla="*/ 169754 h 172277"/>
              <a:gd name="connsiteX217" fmla="*/ 913193 w 1010106"/>
              <a:gd name="connsiteY217" fmla="*/ 144484 h 172277"/>
              <a:gd name="connsiteX218" fmla="*/ 933473 w 1010106"/>
              <a:gd name="connsiteY218" fmla="*/ 127995 h 172277"/>
              <a:gd name="connsiteX219" fmla="*/ 942380 w 1010106"/>
              <a:gd name="connsiteY219" fmla="*/ 120621 h 172277"/>
              <a:gd name="connsiteX220" fmla="*/ 937160 w 1010106"/>
              <a:gd name="connsiteY220" fmla="*/ 144784 h 172277"/>
              <a:gd name="connsiteX221" fmla="*/ 942691 w 1010106"/>
              <a:gd name="connsiteY221" fmla="*/ 170249 h 172277"/>
              <a:gd name="connsiteX222" fmla="*/ 983793 w 1010106"/>
              <a:gd name="connsiteY222" fmla="*/ 140693 h 172277"/>
              <a:gd name="connsiteX223" fmla="*/ 981005 w 1010106"/>
              <a:gd name="connsiteY223" fmla="*/ 138919 h 172277"/>
              <a:gd name="connsiteX224" fmla="*/ 960298 w 1010106"/>
              <a:gd name="connsiteY224" fmla="*/ 150615 h 172277"/>
              <a:gd name="connsiteX225" fmla="*/ 958915 w 1010106"/>
              <a:gd name="connsiteY225" fmla="*/ 132028 h 172277"/>
              <a:gd name="connsiteX226" fmla="*/ 970657 w 1010106"/>
              <a:gd name="connsiteY226" fmla="*/ 82549 h 172277"/>
              <a:gd name="connsiteX227" fmla="*/ 973780 w 1010106"/>
              <a:gd name="connsiteY227" fmla="*/ 80533 h 172277"/>
              <a:gd name="connsiteX228" fmla="*/ 983447 w 1010106"/>
              <a:gd name="connsiteY228" fmla="*/ 80014 h 172277"/>
              <a:gd name="connsiteX229" fmla="*/ 994809 w 1010106"/>
              <a:gd name="connsiteY229" fmla="*/ 77952 h 172277"/>
              <a:gd name="connsiteX230" fmla="*/ 1008636 w 1010106"/>
              <a:gd name="connsiteY230" fmla="*/ 71338 h 172277"/>
              <a:gd name="connsiteX231" fmla="*/ 1007588 w 1010106"/>
              <a:gd name="connsiteY231" fmla="*/ 69540 h 172277"/>
              <a:gd name="connsiteX232" fmla="*/ 860568 w 1010106"/>
              <a:gd name="connsiteY232" fmla="*/ 107024 h 172277"/>
              <a:gd name="connsiteX233" fmla="*/ 871273 w 1010106"/>
              <a:gd name="connsiteY233" fmla="*/ 85626 h 172277"/>
              <a:gd name="connsiteX234" fmla="*/ 887174 w 1010106"/>
              <a:gd name="connsiteY234" fmla="*/ 77710 h 172277"/>
              <a:gd name="connsiteX235" fmla="*/ 899239 w 1010106"/>
              <a:gd name="connsiteY235" fmla="*/ 89959 h 172277"/>
              <a:gd name="connsiteX236" fmla="*/ 893040 w 1010106"/>
              <a:gd name="connsiteY236" fmla="*/ 99154 h 172277"/>
              <a:gd name="connsiteX237" fmla="*/ 862654 w 1010106"/>
              <a:gd name="connsiteY237" fmla="*/ 109847 h 172277"/>
              <a:gd name="connsiteX238" fmla="*/ 860568 w 1010106"/>
              <a:gd name="connsiteY238" fmla="*/ 107035 h 172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10106" h="172277">
                <a:moveTo>
                  <a:pt x="713595" y="65738"/>
                </a:moveTo>
                <a:cubicBezTo>
                  <a:pt x="707718" y="65738"/>
                  <a:pt x="702533" y="70842"/>
                  <a:pt x="699791" y="72882"/>
                </a:cubicBezTo>
                <a:cubicBezTo>
                  <a:pt x="693914" y="78217"/>
                  <a:pt x="682875" y="88679"/>
                  <a:pt x="671122" y="105238"/>
                </a:cubicBezTo>
                <a:cubicBezTo>
                  <a:pt x="669728" y="107300"/>
                  <a:pt x="668368" y="107300"/>
                  <a:pt x="668714" y="105238"/>
                </a:cubicBezTo>
                <a:cubicBezTo>
                  <a:pt x="671122" y="93012"/>
                  <a:pt x="673208" y="83586"/>
                  <a:pt x="673899" y="76696"/>
                </a:cubicBezTo>
                <a:cubicBezTo>
                  <a:pt x="674579" y="72628"/>
                  <a:pt x="674579" y="65749"/>
                  <a:pt x="669405" y="65749"/>
                </a:cubicBezTo>
                <a:lnTo>
                  <a:pt x="647673" y="89970"/>
                </a:lnTo>
                <a:cubicBezTo>
                  <a:pt x="652858" y="88184"/>
                  <a:pt x="653527" y="90731"/>
                  <a:pt x="652133" y="99926"/>
                </a:cubicBezTo>
                <a:cubicBezTo>
                  <a:pt x="651591" y="103578"/>
                  <a:pt x="650934" y="107358"/>
                  <a:pt x="650220" y="111276"/>
                </a:cubicBezTo>
                <a:cubicBezTo>
                  <a:pt x="650139" y="111333"/>
                  <a:pt x="650070" y="111356"/>
                  <a:pt x="649966" y="111391"/>
                </a:cubicBezTo>
                <a:cubicBezTo>
                  <a:pt x="637118" y="121946"/>
                  <a:pt x="624121" y="132316"/>
                  <a:pt x="611123" y="142664"/>
                </a:cubicBezTo>
                <a:cubicBezTo>
                  <a:pt x="611100" y="142698"/>
                  <a:pt x="611088" y="142721"/>
                  <a:pt x="611077" y="142733"/>
                </a:cubicBezTo>
                <a:cubicBezTo>
                  <a:pt x="603161" y="148460"/>
                  <a:pt x="590497" y="154970"/>
                  <a:pt x="581717" y="154970"/>
                </a:cubicBezTo>
                <a:cubicBezTo>
                  <a:pt x="568961" y="154970"/>
                  <a:pt x="561356" y="147584"/>
                  <a:pt x="561702" y="127707"/>
                </a:cubicBezTo>
                <a:cubicBezTo>
                  <a:pt x="561702" y="124896"/>
                  <a:pt x="562036" y="122603"/>
                  <a:pt x="562036" y="120828"/>
                </a:cubicBezTo>
                <a:cubicBezTo>
                  <a:pt x="562381" y="118005"/>
                  <a:pt x="563061" y="117775"/>
                  <a:pt x="564444" y="117256"/>
                </a:cubicBezTo>
                <a:cubicBezTo>
                  <a:pt x="575840" y="113672"/>
                  <a:pt x="588619" y="109593"/>
                  <a:pt x="600349" y="103993"/>
                </a:cubicBezTo>
                <a:cubicBezTo>
                  <a:pt x="610351" y="99407"/>
                  <a:pt x="623141" y="91745"/>
                  <a:pt x="623487" y="81051"/>
                </a:cubicBezTo>
                <a:cubicBezTo>
                  <a:pt x="623487" y="71614"/>
                  <a:pt x="615559" y="65749"/>
                  <a:pt x="607608" y="65749"/>
                </a:cubicBezTo>
                <a:cubicBezTo>
                  <a:pt x="599658" y="65749"/>
                  <a:pt x="580657" y="74161"/>
                  <a:pt x="570309" y="81558"/>
                </a:cubicBezTo>
                <a:cubicBezTo>
                  <a:pt x="568362" y="82849"/>
                  <a:pt x="565562" y="85004"/>
                  <a:pt x="562462" y="88126"/>
                </a:cubicBezTo>
                <a:cubicBezTo>
                  <a:pt x="562462" y="88126"/>
                  <a:pt x="559432" y="90546"/>
                  <a:pt x="552138" y="91825"/>
                </a:cubicBezTo>
                <a:cubicBezTo>
                  <a:pt x="544337" y="93231"/>
                  <a:pt x="540200" y="91491"/>
                  <a:pt x="538253" y="91145"/>
                </a:cubicBezTo>
                <a:cubicBezTo>
                  <a:pt x="534692" y="90085"/>
                  <a:pt x="531443" y="87804"/>
                  <a:pt x="531362" y="87539"/>
                </a:cubicBezTo>
                <a:cubicBezTo>
                  <a:pt x="531512" y="86882"/>
                  <a:pt x="531858" y="85165"/>
                  <a:pt x="531858" y="85165"/>
                </a:cubicBezTo>
                <a:cubicBezTo>
                  <a:pt x="531858" y="85165"/>
                  <a:pt x="532664" y="80959"/>
                  <a:pt x="532664" y="78989"/>
                </a:cubicBezTo>
                <a:cubicBezTo>
                  <a:pt x="533021" y="71603"/>
                  <a:pt x="528170" y="65749"/>
                  <a:pt x="521268" y="65749"/>
                </a:cubicBezTo>
                <a:cubicBezTo>
                  <a:pt x="513329" y="65749"/>
                  <a:pt x="508501" y="71868"/>
                  <a:pt x="507452" y="75440"/>
                </a:cubicBezTo>
                <a:cubicBezTo>
                  <a:pt x="506796" y="77479"/>
                  <a:pt x="507821" y="78228"/>
                  <a:pt x="508858" y="79254"/>
                </a:cubicBezTo>
                <a:cubicBezTo>
                  <a:pt x="510921" y="81051"/>
                  <a:pt x="513329" y="84358"/>
                  <a:pt x="513329" y="91745"/>
                </a:cubicBezTo>
                <a:cubicBezTo>
                  <a:pt x="513329" y="106540"/>
                  <a:pt x="501253" y="125668"/>
                  <a:pt x="479498" y="144530"/>
                </a:cubicBezTo>
                <a:cubicBezTo>
                  <a:pt x="476387" y="147573"/>
                  <a:pt x="475361" y="147573"/>
                  <a:pt x="475361" y="143758"/>
                </a:cubicBezTo>
                <a:cubicBezTo>
                  <a:pt x="475361" y="132259"/>
                  <a:pt x="475004" y="118258"/>
                  <a:pt x="474324" y="103463"/>
                </a:cubicBezTo>
                <a:cubicBezTo>
                  <a:pt x="473276" y="84347"/>
                  <a:pt x="469485" y="65738"/>
                  <a:pt x="459126" y="65738"/>
                </a:cubicBezTo>
                <a:lnTo>
                  <a:pt x="446704" y="82561"/>
                </a:lnTo>
                <a:cubicBezTo>
                  <a:pt x="451221" y="82561"/>
                  <a:pt x="453330" y="89567"/>
                  <a:pt x="455277" y="103820"/>
                </a:cubicBezTo>
                <a:cubicBezTo>
                  <a:pt x="438926" y="119538"/>
                  <a:pt x="420812" y="132800"/>
                  <a:pt x="402341" y="146017"/>
                </a:cubicBezTo>
                <a:cubicBezTo>
                  <a:pt x="399587" y="147469"/>
                  <a:pt x="397433" y="148333"/>
                  <a:pt x="396303" y="148333"/>
                </a:cubicBezTo>
                <a:cubicBezTo>
                  <a:pt x="393538" y="148333"/>
                  <a:pt x="393872" y="140175"/>
                  <a:pt x="395946" y="128456"/>
                </a:cubicBezTo>
                <a:cubicBezTo>
                  <a:pt x="402860" y="91480"/>
                  <a:pt x="411490" y="48396"/>
                  <a:pt x="424258" y="6845"/>
                </a:cubicBezTo>
                <a:lnTo>
                  <a:pt x="396303" y="11419"/>
                </a:lnTo>
                <a:cubicBezTo>
                  <a:pt x="400786" y="11684"/>
                  <a:pt x="402860" y="12191"/>
                  <a:pt x="399392" y="27493"/>
                </a:cubicBezTo>
                <a:cubicBezTo>
                  <a:pt x="397260" y="37115"/>
                  <a:pt x="395117" y="46564"/>
                  <a:pt x="392985" y="55943"/>
                </a:cubicBezTo>
                <a:cubicBezTo>
                  <a:pt x="391775" y="57960"/>
                  <a:pt x="384539" y="67259"/>
                  <a:pt x="384539" y="67259"/>
                </a:cubicBezTo>
                <a:cubicBezTo>
                  <a:pt x="384539" y="67259"/>
                  <a:pt x="378662" y="73700"/>
                  <a:pt x="374906" y="76823"/>
                </a:cubicBezTo>
                <a:cubicBezTo>
                  <a:pt x="369409" y="81386"/>
                  <a:pt x="364316" y="83656"/>
                  <a:pt x="363291" y="84197"/>
                </a:cubicBezTo>
                <a:cubicBezTo>
                  <a:pt x="359891" y="86041"/>
                  <a:pt x="352863" y="86018"/>
                  <a:pt x="352863" y="86018"/>
                </a:cubicBezTo>
                <a:cubicBezTo>
                  <a:pt x="352206" y="85949"/>
                  <a:pt x="351526" y="85822"/>
                  <a:pt x="350869" y="85672"/>
                </a:cubicBezTo>
                <a:cubicBezTo>
                  <a:pt x="348265" y="75140"/>
                  <a:pt x="340994" y="65738"/>
                  <a:pt x="324828" y="65738"/>
                </a:cubicBezTo>
                <a:cubicBezTo>
                  <a:pt x="315840" y="65738"/>
                  <a:pt x="303073" y="71603"/>
                  <a:pt x="291342" y="78493"/>
                </a:cubicBezTo>
                <a:cubicBezTo>
                  <a:pt x="265785" y="94026"/>
                  <a:pt x="257500" y="119526"/>
                  <a:pt x="257143" y="137628"/>
                </a:cubicBezTo>
                <a:cubicBezTo>
                  <a:pt x="257143" y="139207"/>
                  <a:pt x="257304" y="141765"/>
                  <a:pt x="257454" y="143251"/>
                </a:cubicBezTo>
                <a:lnTo>
                  <a:pt x="254539" y="146593"/>
                </a:lnTo>
                <a:lnTo>
                  <a:pt x="249330" y="151294"/>
                </a:lnTo>
                <a:cubicBezTo>
                  <a:pt x="243949" y="155892"/>
                  <a:pt x="239121" y="158588"/>
                  <a:pt x="238810" y="158738"/>
                </a:cubicBezTo>
                <a:cubicBezTo>
                  <a:pt x="237830" y="159153"/>
                  <a:pt x="236966" y="159395"/>
                  <a:pt x="236252" y="159487"/>
                </a:cubicBezTo>
                <a:cubicBezTo>
                  <a:pt x="235964" y="159510"/>
                  <a:pt x="235699" y="159533"/>
                  <a:pt x="235411" y="159533"/>
                </a:cubicBezTo>
                <a:cubicBezTo>
                  <a:pt x="226089" y="159533"/>
                  <a:pt x="218138" y="148587"/>
                  <a:pt x="213656" y="142226"/>
                </a:cubicBezTo>
                <a:cubicBezTo>
                  <a:pt x="207088" y="132789"/>
                  <a:pt x="201914" y="122084"/>
                  <a:pt x="199160" y="117993"/>
                </a:cubicBezTo>
                <a:cubicBezTo>
                  <a:pt x="197777" y="115205"/>
                  <a:pt x="196037" y="112900"/>
                  <a:pt x="194666" y="111126"/>
                </a:cubicBezTo>
                <a:cubicBezTo>
                  <a:pt x="193272" y="109593"/>
                  <a:pt x="193272" y="108337"/>
                  <a:pt x="197420" y="106286"/>
                </a:cubicBezTo>
                <a:cubicBezTo>
                  <a:pt x="205693" y="101182"/>
                  <a:pt x="224003" y="89198"/>
                  <a:pt x="228843" y="85637"/>
                </a:cubicBezTo>
                <a:cubicBezTo>
                  <a:pt x="232968" y="82330"/>
                  <a:pt x="238165" y="77721"/>
                  <a:pt x="238165" y="73665"/>
                </a:cubicBezTo>
                <a:cubicBezTo>
                  <a:pt x="238165" y="70589"/>
                  <a:pt x="236425" y="65507"/>
                  <a:pt x="230560" y="65507"/>
                </a:cubicBezTo>
                <a:cubicBezTo>
                  <a:pt x="228163" y="65507"/>
                  <a:pt x="226434" y="66003"/>
                  <a:pt x="223323" y="67789"/>
                </a:cubicBezTo>
                <a:cubicBezTo>
                  <a:pt x="219878" y="69310"/>
                  <a:pt x="216755" y="71603"/>
                  <a:pt x="214013" y="73665"/>
                </a:cubicBezTo>
                <a:cubicBezTo>
                  <a:pt x="211927" y="75175"/>
                  <a:pt x="211236" y="76972"/>
                  <a:pt x="211582" y="79530"/>
                </a:cubicBezTo>
                <a:cubicBezTo>
                  <a:pt x="211927" y="82077"/>
                  <a:pt x="209842" y="89475"/>
                  <a:pt x="201557" y="96354"/>
                </a:cubicBezTo>
                <a:cubicBezTo>
                  <a:pt x="193629" y="102968"/>
                  <a:pt x="184998" y="108061"/>
                  <a:pt x="177059" y="111379"/>
                </a:cubicBezTo>
                <a:cubicBezTo>
                  <a:pt x="173245" y="112647"/>
                  <a:pt x="172911" y="112140"/>
                  <a:pt x="173591" y="108591"/>
                </a:cubicBezTo>
                <a:cubicBezTo>
                  <a:pt x="179479" y="83091"/>
                  <a:pt x="192938" y="18333"/>
                  <a:pt x="195692" y="9668"/>
                </a:cubicBezTo>
                <a:lnTo>
                  <a:pt x="169109" y="13747"/>
                </a:lnTo>
                <a:cubicBezTo>
                  <a:pt x="173591" y="13251"/>
                  <a:pt x="173948" y="15014"/>
                  <a:pt x="172220" y="25465"/>
                </a:cubicBezTo>
                <a:cubicBezTo>
                  <a:pt x="167714" y="50216"/>
                  <a:pt x="155638" y="108591"/>
                  <a:pt x="148033" y="136119"/>
                </a:cubicBezTo>
                <a:cubicBezTo>
                  <a:pt x="145959" y="144277"/>
                  <a:pt x="143205" y="154198"/>
                  <a:pt x="140451" y="165686"/>
                </a:cubicBezTo>
                <a:cubicBezTo>
                  <a:pt x="139414" y="169270"/>
                  <a:pt x="139414" y="171275"/>
                  <a:pt x="141834" y="171275"/>
                </a:cubicBezTo>
                <a:cubicBezTo>
                  <a:pt x="143920" y="171275"/>
                  <a:pt x="152550" y="167196"/>
                  <a:pt x="154601" y="165940"/>
                </a:cubicBezTo>
                <a:cubicBezTo>
                  <a:pt x="157033" y="164154"/>
                  <a:pt x="159441" y="161826"/>
                  <a:pt x="161169" y="157263"/>
                </a:cubicBezTo>
                <a:cubicBezTo>
                  <a:pt x="163935" y="149382"/>
                  <a:pt x="166343" y="139679"/>
                  <a:pt x="167726" y="133814"/>
                </a:cubicBezTo>
                <a:cubicBezTo>
                  <a:pt x="168774" y="129240"/>
                  <a:pt x="169800" y="124389"/>
                  <a:pt x="170837" y="119791"/>
                </a:cubicBezTo>
                <a:cubicBezTo>
                  <a:pt x="171528" y="116484"/>
                  <a:pt x="171874" y="115700"/>
                  <a:pt x="173948" y="115989"/>
                </a:cubicBezTo>
                <a:cubicBezTo>
                  <a:pt x="177393" y="116484"/>
                  <a:pt x="180159" y="118766"/>
                  <a:pt x="184653" y="128456"/>
                </a:cubicBezTo>
                <a:cubicBezTo>
                  <a:pt x="189469" y="138158"/>
                  <a:pt x="196026" y="150396"/>
                  <a:pt x="201211" y="158012"/>
                </a:cubicBezTo>
                <a:cubicBezTo>
                  <a:pt x="208470" y="167956"/>
                  <a:pt x="215718" y="171275"/>
                  <a:pt x="222275" y="171275"/>
                </a:cubicBezTo>
                <a:cubicBezTo>
                  <a:pt x="227218" y="171275"/>
                  <a:pt x="233924" y="169443"/>
                  <a:pt x="241333" y="163958"/>
                </a:cubicBezTo>
                <a:cubicBezTo>
                  <a:pt x="247971" y="160086"/>
                  <a:pt x="253766" y="155523"/>
                  <a:pt x="258906" y="150154"/>
                </a:cubicBezTo>
                <a:cubicBezTo>
                  <a:pt x="262674" y="162610"/>
                  <a:pt x="272341" y="169742"/>
                  <a:pt x="285108" y="169742"/>
                </a:cubicBezTo>
                <a:cubicBezTo>
                  <a:pt x="293382" y="169742"/>
                  <a:pt x="307543" y="164142"/>
                  <a:pt x="318605" y="157252"/>
                </a:cubicBezTo>
                <a:cubicBezTo>
                  <a:pt x="341029" y="142998"/>
                  <a:pt x="352090" y="116219"/>
                  <a:pt x="352090" y="97356"/>
                </a:cubicBezTo>
                <a:cubicBezTo>
                  <a:pt x="352125" y="95720"/>
                  <a:pt x="352079" y="94015"/>
                  <a:pt x="351941" y="92309"/>
                </a:cubicBezTo>
                <a:cubicBezTo>
                  <a:pt x="365699" y="93404"/>
                  <a:pt x="379353" y="82999"/>
                  <a:pt x="389493" y="71199"/>
                </a:cubicBezTo>
                <a:cubicBezTo>
                  <a:pt x="383928" y="95582"/>
                  <a:pt x="378512" y="119376"/>
                  <a:pt x="373500" y="143482"/>
                </a:cubicBezTo>
                <a:cubicBezTo>
                  <a:pt x="370043" y="159038"/>
                  <a:pt x="372106" y="170249"/>
                  <a:pt x="376957" y="170249"/>
                </a:cubicBezTo>
                <a:cubicBezTo>
                  <a:pt x="379561" y="170249"/>
                  <a:pt x="392766" y="162068"/>
                  <a:pt x="407193" y="149266"/>
                </a:cubicBezTo>
                <a:cubicBezTo>
                  <a:pt x="424177" y="137098"/>
                  <a:pt x="440862" y="124861"/>
                  <a:pt x="456084" y="110619"/>
                </a:cubicBezTo>
                <a:cubicBezTo>
                  <a:pt x="457893" y="129194"/>
                  <a:pt x="456614" y="152320"/>
                  <a:pt x="455669" y="165433"/>
                </a:cubicBezTo>
                <a:cubicBezTo>
                  <a:pt x="455669" y="167956"/>
                  <a:pt x="456026" y="170249"/>
                  <a:pt x="458757" y="170249"/>
                </a:cubicBezTo>
                <a:cubicBezTo>
                  <a:pt x="460497" y="170249"/>
                  <a:pt x="464288" y="167461"/>
                  <a:pt x="468448" y="163889"/>
                </a:cubicBezTo>
                <a:cubicBezTo>
                  <a:pt x="471893" y="161365"/>
                  <a:pt x="474993" y="158277"/>
                  <a:pt x="479821" y="153161"/>
                </a:cubicBezTo>
                <a:cubicBezTo>
                  <a:pt x="502855" y="129424"/>
                  <a:pt x="521487" y="109132"/>
                  <a:pt x="529069" y="93012"/>
                </a:cubicBezTo>
                <a:cubicBezTo>
                  <a:pt x="536617" y="97829"/>
                  <a:pt x="545017" y="98843"/>
                  <a:pt x="554661" y="97368"/>
                </a:cubicBezTo>
                <a:cubicBezTo>
                  <a:pt x="547782" y="107254"/>
                  <a:pt x="541468" y="121750"/>
                  <a:pt x="541283" y="141477"/>
                </a:cubicBezTo>
                <a:cubicBezTo>
                  <a:pt x="541283" y="155731"/>
                  <a:pt x="547840" y="169754"/>
                  <a:pt x="564410" y="169754"/>
                </a:cubicBezTo>
                <a:cubicBezTo>
                  <a:pt x="579124" y="169754"/>
                  <a:pt x="602907" y="156341"/>
                  <a:pt x="615697" y="145660"/>
                </a:cubicBezTo>
                <a:cubicBezTo>
                  <a:pt x="626748" y="136856"/>
                  <a:pt x="637718" y="128041"/>
                  <a:pt x="648641" y="119123"/>
                </a:cubicBezTo>
                <a:cubicBezTo>
                  <a:pt x="645968" y="132558"/>
                  <a:pt x="642396" y="147768"/>
                  <a:pt x="637591" y="165686"/>
                </a:cubicBezTo>
                <a:cubicBezTo>
                  <a:pt x="636554" y="169270"/>
                  <a:pt x="636899" y="171275"/>
                  <a:pt x="638974" y="171275"/>
                </a:cubicBezTo>
                <a:cubicBezTo>
                  <a:pt x="641370" y="171275"/>
                  <a:pt x="649667" y="167196"/>
                  <a:pt x="651729" y="165686"/>
                </a:cubicBezTo>
                <a:cubicBezTo>
                  <a:pt x="653815" y="164154"/>
                  <a:pt x="656569" y="161826"/>
                  <a:pt x="657975" y="157252"/>
                </a:cubicBezTo>
                <a:cubicBezTo>
                  <a:pt x="660383" y="149370"/>
                  <a:pt x="662100" y="139668"/>
                  <a:pt x="663494" y="133803"/>
                </a:cubicBezTo>
                <a:cubicBezTo>
                  <a:pt x="664877" y="128203"/>
                  <a:pt x="666939" y="121819"/>
                  <a:pt x="671076" y="114686"/>
                </a:cubicBezTo>
                <a:cubicBezTo>
                  <a:pt x="682495" y="96838"/>
                  <a:pt x="693165" y="87665"/>
                  <a:pt x="699042" y="87665"/>
                </a:cubicBezTo>
                <a:cubicBezTo>
                  <a:pt x="701439" y="87665"/>
                  <a:pt x="703179" y="88426"/>
                  <a:pt x="704216" y="89463"/>
                </a:cubicBezTo>
                <a:cubicBezTo>
                  <a:pt x="705276" y="90224"/>
                  <a:pt x="706635" y="91745"/>
                  <a:pt x="708352" y="91745"/>
                </a:cubicBezTo>
                <a:cubicBezTo>
                  <a:pt x="710069" y="91745"/>
                  <a:pt x="713192" y="89463"/>
                  <a:pt x="717686" y="84347"/>
                </a:cubicBezTo>
                <a:cubicBezTo>
                  <a:pt x="721143" y="80544"/>
                  <a:pt x="724265" y="75935"/>
                  <a:pt x="724265" y="74149"/>
                </a:cubicBezTo>
                <a:cubicBezTo>
                  <a:pt x="724611" y="71868"/>
                  <a:pt x="722525" y="65738"/>
                  <a:pt x="713549" y="65738"/>
                </a:cubicBezTo>
                <a:moveTo>
                  <a:pt x="564444" y="107024"/>
                </a:moveTo>
                <a:cubicBezTo>
                  <a:pt x="566530" y="97345"/>
                  <a:pt x="571346" y="88933"/>
                  <a:pt x="575149" y="85626"/>
                </a:cubicBezTo>
                <a:cubicBezTo>
                  <a:pt x="578963" y="81812"/>
                  <a:pt x="585508" y="77710"/>
                  <a:pt x="591039" y="77710"/>
                </a:cubicBezTo>
                <a:cubicBezTo>
                  <a:pt x="599669" y="77710"/>
                  <a:pt x="603472" y="84093"/>
                  <a:pt x="603126" y="89959"/>
                </a:cubicBezTo>
                <a:cubicBezTo>
                  <a:pt x="603126" y="92770"/>
                  <a:pt x="601029" y="96342"/>
                  <a:pt x="596915" y="99154"/>
                </a:cubicBezTo>
                <a:cubicBezTo>
                  <a:pt x="590324" y="103221"/>
                  <a:pt x="581014" y="107035"/>
                  <a:pt x="566530" y="109847"/>
                </a:cubicBezTo>
                <a:cubicBezTo>
                  <a:pt x="564121" y="110354"/>
                  <a:pt x="564121" y="109098"/>
                  <a:pt x="564444" y="107035"/>
                </a:cubicBezTo>
                <a:moveTo>
                  <a:pt x="330716" y="102691"/>
                </a:moveTo>
                <a:cubicBezTo>
                  <a:pt x="330716" y="117751"/>
                  <a:pt x="326913" y="141961"/>
                  <a:pt x="314837" y="152689"/>
                </a:cubicBezTo>
                <a:cubicBezTo>
                  <a:pt x="311046" y="156261"/>
                  <a:pt x="304812" y="158531"/>
                  <a:pt x="299996" y="158531"/>
                </a:cubicBezTo>
                <a:cubicBezTo>
                  <a:pt x="288254" y="158531"/>
                  <a:pt x="278921" y="151156"/>
                  <a:pt x="278921" y="130772"/>
                </a:cubicBezTo>
                <a:cubicBezTo>
                  <a:pt x="279278" y="106793"/>
                  <a:pt x="286871" y="90466"/>
                  <a:pt x="295168" y="83079"/>
                </a:cubicBezTo>
                <a:cubicBezTo>
                  <a:pt x="300007" y="78735"/>
                  <a:pt x="304144" y="76972"/>
                  <a:pt x="310366" y="76972"/>
                </a:cubicBezTo>
                <a:cubicBezTo>
                  <a:pt x="327270" y="76972"/>
                  <a:pt x="331073" y="90235"/>
                  <a:pt x="330727" y="102703"/>
                </a:cubicBezTo>
                <a:moveTo>
                  <a:pt x="137225" y="6914"/>
                </a:moveTo>
                <a:cubicBezTo>
                  <a:pt x="131901" y="2650"/>
                  <a:pt x="120586" y="0"/>
                  <a:pt x="107266" y="0"/>
                </a:cubicBezTo>
                <a:cubicBezTo>
                  <a:pt x="92148" y="0"/>
                  <a:pt x="75509" y="3906"/>
                  <a:pt x="59515" y="14392"/>
                </a:cubicBezTo>
                <a:cubicBezTo>
                  <a:pt x="42646" y="25212"/>
                  <a:pt x="35974" y="37345"/>
                  <a:pt x="36228" y="51783"/>
                </a:cubicBezTo>
                <a:cubicBezTo>
                  <a:pt x="36516" y="68215"/>
                  <a:pt x="49755" y="79715"/>
                  <a:pt x="71960" y="89544"/>
                </a:cubicBezTo>
                <a:cubicBezTo>
                  <a:pt x="88829" y="96757"/>
                  <a:pt x="110492" y="105560"/>
                  <a:pt x="110492" y="126555"/>
                </a:cubicBezTo>
                <a:cubicBezTo>
                  <a:pt x="110492" y="147549"/>
                  <a:pt x="95489" y="159718"/>
                  <a:pt x="67512" y="159718"/>
                </a:cubicBezTo>
                <a:cubicBezTo>
                  <a:pt x="46644" y="159718"/>
                  <a:pt x="28035" y="151145"/>
                  <a:pt x="22665" y="138423"/>
                </a:cubicBezTo>
                <a:cubicBezTo>
                  <a:pt x="20971" y="134437"/>
                  <a:pt x="19566" y="130530"/>
                  <a:pt x="20004" y="128260"/>
                </a:cubicBezTo>
                <a:cubicBezTo>
                  <a:pt x="20891" y="126290"/>
                  <a:pt x="17342" y="125956"/>
                  <a:pt x="15118" y="128260"/>
                </a:cubicBezTo>
                <a:cubicBezTo>
                  <a:pt x="13343" y="130530"/>
                  <a:pt x="8446" y="135773"/>
                  <a:pt x="4920" y="139725"/>
                </a:cubicBezTo>
                <a:cubicBezTo>
                  <a:pt x="1775" y="142341"/>
                  <a:pt x="0" y="144968"/>
                  <a:pt x="0" y="147930"/>
                </a:cubicBezTo>
                <a:cubicBezTo>
                  <a:pt x="0" y="152838"/>
                  <a:pt x="3998" y="158427"/>
                  <a:pt x="10659" y="162667"/>
                </a:cubicBezTo>
                <a:cubicBezTo>
                  <a:pt x="18655" y="168233"/>
                  <a:pt x="35456" y="172277"/>
                  <a:pt x="52337" y="172277"/>
                </a:cubicBezTo>
                <a:cubicBezTo>
                  <a:pt x="68319" y="172277"/>
                  <a:pt x="83540" y="167449"/>
                  <a:pt x="98647" y="159902"/>
                </a:cubicBezTo>
                <a:cubicBezTo>
                  <a:pt x="117728" y="150096"/>
                  <a:pt x="135439" y="136718"/>
                  <a:pt x="135162" y="117348"/>
                </a:cubicBezTo>
                <a:cubicBezTo>
                  <a:pt x="134863" y="96930"/>
                  <a:pt x="111633" y="83033"/>
                  <a:pt x="94763" y="75509"/>
                </a:cubicBezTo>
                <a:cubicBezTo>
                  <a:pt x="75221" y="66982"/>
                  <a:pt x="57637" y="57280"/>
                  <a:pt x="57637" y="38590"/>
                </a:cubicBezTo>
                <a:cubicBezTo>
                  <a:pt x="57637" y="21202"/>
                  <a:pt x="72859" y="10935"/>
                  <a:pt x="90615" y="11177"/>
                </a:cubicBezTo>
                <a:cubicBezTo>
                  <a:pt x="113753" y="11511"/>
                  <a:pt x="124354" y="20038"/>
                  <a:pt x="121692" y="31837"/>
                </a:cubicBezTo>
                <a:cubicBezTo>
                  <a:pt x="120805" y="36089"/>
                  <a:pt x="125691" y="36758"/>
                  <a:pt x="128352" y="33808"/>
                </a:cubicBezTo>
                <a:cubicBezTo>
                  <a:pt x="132789" y="29210"/>
                  <a:pt x="135013" y="27240"/>
                  <a:pt x="138573" y="23645"/>
                </a:cubicBezTo>
                <a:cubicBezTo>
                  <a:pt x="141235" y="21006"/>
                  <a:pt x="142560" y="18736"/>
                  <a:pt x="142560" y="16432"/>
                </a:cubicBezTo>
                <a:cubicBezTo>
                  <a:pt x="142560" y="13816"/>
                  <a:pt x="141235" y="10186"/>
                  <a:pt x="137236" y="6925"/>
                </a:cubicBezTo>
                <a:moveTo>
                  <a:pt x="1007634" y="69552"/>
                </a:moveTo>
                <a:cubicBezTo>
                  <a:pt x="1005905" y="69828"/>
                  <a:pt x="1000386" y="69828"/>
                  <a:pt x="994509" y="69828"/>
                </a:cubicBezTo>
                <a:lnTo>
                  <a:pt x="976557" y="69828"/>
                </a:lnTo>
                <a:cubicBezTo>
                  <a:pt x="975174" y="69828"/>
                  <a:pt x="974471" y="69828"/>
                  <a:pt x="974828" y="68019"/>
                </a:cubicBezTo>
                <a:cubicBezTo>
                  <a:pt x="976211" y="61670"/>
                  <a:pt x="980705" y="51207"/>
                  <a:pt x="984484" y="44824"/>
                </a:cubicBezTo>
                <a:cubicBezTo>
                  <a:pt x="985867" y="43303"/>
                  <a:pt x="983482" y="42784"/>
                  <a:pt x="981039" y="44063"/>
                </a:cubicBezTo>
                <a:cubicBezTo>
                  <a:pt x="976914" y="46356"/>
                  <a:pt x="968272" y="51703"/>
                  <a:pt x="965495" y="54514"/>
                </a:cubicBezTo>
                <a:cubicBezTo>
                  <a:pt x="963444" y="56807"/>
                  <a:pt x="961013" y="59354"/>
                  <a:pt x="957579" y="67270"/>
                </a:cubicBezTo>
                <a:cubicBezTo>
                  <a:pt x="956876" y="69552"/>
                  <a:pt x="955850" y="70059"/>
                  <a:pt x="954122" y="70324"/>
                </a:cubicBezTo>
                <a:cubicBezTo>
                  <a:pt x="952394" y="70577"/>
                  <a:pt x="949985" y="71084"/>
                  <a:pt x="946886" y="71591"/>
                </a:cubicBezTo>
                <a:cubicBezTo>
                  <a:pt x="942380" y="72617"/>
                  <a:pt x="933404" y="75659"/>
                  <a:pt x="931330" y="77191"/>
                </a:cubicBezTo>
                <a:cubicBezTo>
                  <a:pt x="928576" y="79231"/>
                  <a:pt x="928922" y="80533"/>
                  <a:pt x="932033" y="80533"/>
                </a:cubicBezTo>
                <a:lnTo>
                  <a:pt x="949305" y="80533"/>
                </a:lnTo>
                <a:cubicBezTo>
                  <a:pt x="952751" y="80533"/>
                  <a:pt x="952751" y="81028"/>
                  <a:pt x="952036" y="83068"/>
                </a:cubicBezTo>
                <a:cubicBezTo>
                  <a:pt x="949732" y="91376"/>
                  <a:pt x="947093" y="101573"/>
                  <a:pt x="944604" y="111610"/>
                </a:cubicBezTo>
                <a:cubicBezTo>
                  <a:pt x="940133" y="116058"/>
                  <a:pt x="934856" y="119975"/>
                  <a:pt x="930131" y="123985"/>
                </a:cubicBezTo>
                <a:cubicBezTo>
                  <a:pt x="922814" y="130219"/>
                  <a:pt x="915394" y="136338"/>
                  <a:pt x="907731" y="142145"/>
                </a:cubicBezTo>
                <a:cubicBezTo>
                  <a:pt x="907720" y="142180"/>
                  <a:pt x="907708" y="142180"/>
                  <a:pt x="907708" y="142214"/>
                </a:cubicBezTo>
                <a:lnTo>
                  <a:pt x="904125" y="144796"/>
                </a:lnTo>
                <a:cubicBezTo>
                  <a:pt x="896289" y="149900"/>
                  <a:pt x="885561" y="154947"/>
                  <a:pt x="877818" y="154947"/>
                </a:cubicBezTo>
                <a:cubicBezTo>
                  <a:pt x="865062" y="154947"/>
                  <a:pt x="857446" y="147561"/>
                  <a:pt x="857791" y="127684"/>
                </a:cubicBezTo>
                <a:cubicBezTo>
                  <a:pt x="857791" y="124873"/>
                  <a:pt x="858137" y="122580"/>
                  <a:pt x="858137" y="120805"/>
                </a:cubicBezTo>
                <a:cubicBezTo>
                  <a:pt x="858494" y="117982"/>
                  <a:pt x="859163" y="117751"/>
                  <a:pt x="860545" y="117233"/>
                </a:cubicBezTo>
                <a:cubicBezTo>
                  <a:pt x="871964" y="113649"/>
                  <a:pt x="884732" y="109570"/>
                  <a:pt x="896450" y="103970"/>
                </a:cubicBezTo>
                <a:cubicBezTo>
                  <a:pt x="906464" y="99384"/>
                  <a:pt x="919242" y="91721"/>
                  <a:pt x="919588" y="81028"/>
                </a:cubicBezTo>
                <a:cubicBezTo>
                  <a:pt x="919588" y="71591"/>
                  <a:pt x="911649" y="65726"/>
                  <a:pt x="903687" y="65726"/>
                </a:cubicBezTo>
                <a:cubicBezTo>
                  <a:pt x="895724" y="65726"/>
                  <a:pt x="876758" y="74138"/>
                  <a:pt x="866422" y="81535"/>
                </a:cubicBezTo>
                <a:cubicBezTo>
                  <a:pt x="858817" y="86617"/>
                  <a:pt x="837822" y="104927"/>
                  <a:pt x="837396" y="141270"/>
                </a:cubicBezTo>
                <a:cubicBezTo>
                  <a:pt x="837396" y="141270"/>
                  <a:pt x="836774" y="143125"/>
                  <a:pt x="829664" y="149773"/>
                </a:cubicBezTo>
                <a:cubicBezTo>
                  <a:pt x="825021" y="154152"/>
                  <a:pt x="816655" y="159303"/>
                  <a:pt x="816655" y="159303"/>
                </a:cubicBezTo>
                <a:cubicBezTo>
                  <a:pt x="816286" y="159372"/>
                  <a:pt x="816033" y="159441"/>
                  <a:pt x="815652" y="159510"/>
                </a:cubicBezTo>
                <a:cubicBezTo>
                  <a:pt x="815399" y="159510"/>
                  <a:pt x="815192" y="159533"/>
                  <a:pt x="814961" y="159533"/>
                </a:cubicBezTo>
                <a:cubicBezTo>
                  <a:pt x="805628" y="159533"/>
                  <a:pt x="797700" y="148587"/>
                  <a:pt x="793218" y="142226"/>
                </a:cubicBezTo>
                <a:cubicBezTo>
                  <a:pt x="786638" y="132789"/>
                  <a:pt x="781487" y="122084"/>
                  <a:pt x="778710" y="117993"/>
                </a:cubicBezTo>
                <a:cubicBezTo>
                  <a:pt x="777339" y="115205"/>
                  <a:pt x="775611" y="112900"/>
                  <a:pt x="774205" y="111126"/>
                </a:cubicBezTo>
                <a:cubicBezTo>
                  <a:pt x="772822" y="109593"/>
                  <a:pt x="772822" y="108337"/>
                  <a:pt x="776982" y="106286"/>
                </a:cubicBezTo>
                <a:cubicBezTo>
                  <a:pt x="785267" y="101182"/>
                  <a:pt x="803554" y="89198"/>
                  <a:pt x="808393" y="85637"/>
                </a:cubicBezTo>
                <a:cubicBezTo>
                  <a:pt x="812541" y="82330"/>
                  <a:pt x="817715" y="77721"/>
                  <a:pt x="817715" y="73665"/>
                </a:cubicBezTo>
                <a:cubicBezTo>
                  <a:pt x="817715" y="70589"/>
                  <a:pt x="815987" y="65507"/>
                  <a:pt x="810122" y="65507"/>
                </a:cubicBezTo>
                <a:cubicBezTo>
                  <a:pt x="807713" y="65507"/>
                  <a:pt x="805985" y="66003"/>
                  <a:pt x="802874" y="67789"/>
                </a:cubicBezTo>
                <a:cubicBezTo>
                  <a:pt x="799405" y="69310"/>
                  <a:pt x="796317" y="71603"/>
                  <a:pt x="793563" y="73665"/>
                </a:cubicBezTo>
                <a:cubicBezTo>
                  <a:pt x="791478" y="75175"/>
                  <a:pt x="790786" y="76972"/>
                  <a:pt x="791144" y="79530"/>
                </a:cubicBezTo>
                <a:cubicBezTo>
                  <a:pt x="791489" y="82077"/>
                  <a:pt x="789415" y="89475"/>
                  <a:pt x="781130" y="96354"/>
                </a:cubicBezTo>
                <a:cubicBezTo>
                  <a:pt x="773191" y="102968"/>
                  <a:pt x="764560" y="108061"/>
                  <a:pt x="756621" y="111379"/>
                </a:cubicBezTo>
                <a:cubicBezTo>
                  <a:pt x="752807" y="112647"/>
                  <a:pt x="752462" y="112140"/>
                  <a:pt x="753164" y="108591"/>
                </a:cubicBezTo>
                <a:cubicBezTo>
                  <a:pt x="759053" y="83091"/>
                  <a:pt x="772488" y="18333"/>
                  <a:pt x="775265" y="9668"/>
                </a:cubicBezTo>
                <a:lnTo>
                  <a:pt x="748670" y="13747"/>
                </a:lnTo>
                <a:cubicBezTo>
                  <a:pt x="753164" y="13251"/>
                  <a:pt x="753510" y="15014"/>
                  <a:pt x="751782" y="25465"/>
                </a:cubicBezTo>
                <a:cubicBezTo>
                  <a:pt x="747299" y="50216"/>
                  <a:pt x="735212" y="108591"/>
                  <a:pt x="727607" y="136119"/>
                </a:cubicBezTo>
                <a:cubicBezTo>
                  <a:pt x="725521" y="144277"/>
                  <a:pt x="722767" y="154198"/>
                  <a:pt x="720013" y="165686"/>
                </a:cubicBezTo>
                <a:cubicBezTo>
                  <a:pt x="718976" y="169270"/>
                  <a:pt x="718976" y="171275"/>
                  <a:pt x="721373" y="171275"/>
                </a:cubicBezTo>
                <a:cubicBezTo>
                  <a:pt x="723482" y="171275"/>
                  <a:pt x="732101" y="167196"/>
                  <a:pt x="734186" y="165940"/>
                </a:cubicBezTo>
                <a:cubicBezTo>
                  <a:pt x="736572" y="164154"/>
                  <a:pt x="739014" y="161826"/>
                  <a:pt x="740731" y="157263"/>
                </a:cubicBezTo>
                <a:cubicBezTo>
                  <a:pt x="743474" y="149382"/>
                  <a:pt x="745917" y="139679"/>
                  <a:pt x="747311" y="133814"/>
                </a:cubicBezTo>
                <a:cubicBezTo>
                  <a:pt x="748348" y="129240"/>
                  <a:pt x="749385" y="124389"/>
                  <a:pt x="750399" y="119791"/>
                </a:cubicBezTo>
                <a:cubicBezTo>
                  <a:pt x="751090" y="116484"/>
                  <a:pt x="751448" y="115700"/>
                  <a:pt x="753510" y="115989"/>
                </a:cubicBezTo>
                <a:cubicBezTo>
                  <a:pt x="756955" y="116484"/>
                  <a:pt x="759721" y="118766"/>
                  <a:pt x="764215" y="128456"/>
                </a:cubicBezTo>
                <a:cubicBezTo>
                  <a:pt x="769043" y="138158"/>
                  <a:pt x="775622" y="150396"/>
                  <a:pt x="780784" y="158012"/>
                </a:cubicBezTo>
                <a:cubicBezTo>
                  <a:pt x="788032" y="167956"/>
                  <a:pt x="795292" y="171275"/>
                  <a:pt x="801825" y="171275"/>
                </a:cubicBezTo>
                <a:cubicBezTo>
                  <a:pt x="807057" y="171275"/>
                  <a:pt x="814247" y="169270"/>
                  <a:pt x="822140" y="163013"/>
                </a:cubicBezTo>
                <a:cubicBezTo>
                  <a:pt x="828109" y="159164"/>
                  <a:pt x="833375" y="154636"/>
                  <a:pt x="838110" y="149451"/>
                </a:cubicBezTo>
                <a:cubicBezTo>
                  <a:pt x="840231" y="160559"/>
                  <a:pt x="847075" y="169754"/>
                  <a:pt x="860522" y="169754"/>
                </a:cubicBezTo>
                <a:cubicBezTo>
                  <a:pt x="875790" y="169754"/>
                  <a:pt x="900771" y="155339"/>
                  <a:pt x="913193" y="144484"/>
                </a:cubicBezTo>
                <a:cubicBezTo>
                  <a:pt x="920084" y="139184"/>
                  <a:pt x="926813" y="133630"/>
                  <a:pt x="933473" y="127995"/>
                </a:cubicBezTo>
                <a:cubicBezTo>
                  <a:pt x="936388" y="125529"/>
                  <a:pt x="939407" y="123121"/>
                  <a:pt x="942380" y="120621"/>
                </a:cubicBezTo>
                <a:cubicBezTo>
                  <a:pt x="940202" y="129793"/>
                  <a:pt x="938313" y="138400"/>
                  <a:pt x="937160" y="144784"/>
                </a:cubicBezTo>
                <a:cubicBezTo>
                  <a:pt x="934406" y="158531"/>
                  <a:pt x="935432" y="170249"/>
                  <a:pt x="942691" y="170249"/>
                </a:cubicBezTo>
                <a:cubicBezTo>
                  <a:pt x="948568" y="170249"/>
                  <a:pt x="969286" y="155731"/>
                  <a:pt x="983793" y="140693"/>
                </a:cubicBezTo>
                <a:cubicBezTo>
                  <a:pt x="984807" y="139668"/>
                  <a:pt x="982733" y="137882"/>
                  <a:pt x="981005" y="138919"/>
                </a:cubicBezTo>
                <a:cubicBezTo>
                  <a:pt x="976177" y="142456"/>
                  <a:pt x="965126" y="150615"/>
                  <a:pt x="960298" y="150615"/>
                </a:cubicBezTo>
                <a:cubicBezTo>
                  <a:pt x="957210" y="150615"/>
                  <a:pt x="956853" y="145003"/>
                  <a:pt x="958915" y="132028"/>
                </a:cubicBezTo>
                <a:cubicBezTo>
                  <a:pt x="960644" y="121070"/>
                  <a:pt x="965472" y="97610"/>
                  <a:pt x="970657" y="82549"/>
                </a:cubicBezTo>
                <a:cubicBezTo>
                  <a:pt x="971337" y="81028"/>
                  <a:pt x="972051" y="80533"/>
                  <a:pt x="973780" y="80533"/>
                </a:cubicBezTo>
                <a:cubicBezTo>
                  <a:pt x="976511" y="80533"/>
                  <a:pt x="980302" y="80268"/>
                  <a:pt x="983447" y="80014"/>
                </a:cubicBezTo>
                <a:cubicBezTo>
                  <a:pt x="985821" y="80014"/>
                  <a:pt x="991375" y="78977"/>
                  <a:pt x="994809" y="77952"/>
                </a:cubicBezTo>
                <a:cubicBezTo>
                  <a:pt x="1001388" y="75935"/>
                  <a:pt x="1006885" y="72363"/>
                  <a:pt x="1008636" y="71338"/>
                </a:cubicBezTo>
                <a:cubicBezTo>
                  <a:pt x="1011045" y="70059"/>
                  <a:pt x="1010353" y="69033"/>
                  <a:pt x="1007588" y="69540"/>
                </a:cubicBezTo>
                <a:moveTo>
                  <a:pt x="860568" y="107024"/>
                </a:moveTo>
                <a:cubicBezTo>
                  <a:pt x="862654" y="97345"/>
                  <a:pt x="867494" y="88933"/>
                  <a:pt x="871273" y="85626"/>
                </a:cubicBezTo>
                <a:cubicBezTo>
                  <a:pt x="875099" y="81812"/>
                  <a:pt x="881632" y="77710"/>
                  <a:pt x="887174" y="77710"/>
                </a:cubicBezTo>
                <a:cubicBezTo>
                  <a:pt x="895793" y="77710"/>
                  <a:pt x="899585" y="84093"/>
                  <a:pt x="899239" y="89959"/>
                </a:cubicBezTo>
                <a:cubicBezTo>
                  <a:pt x="899239" y="92770"/>
                  <a:pt x="897153" y="96342"/>
                  <a:pt x="893040" y="99154"/>
                </a:cubicBezTo>
                <a:cubicBezTo>
                  <a:pt x="886449" y="103221"/>
                  <a:pt x="877138" y="107035"/>
                  <a:pt x="862654" y="109847"/>
                </a:cubicBezTo>
                <a:cubicBezTo>
                  <a:pt x="860246" y="110354"/>
                  <a:pt x="860246" y="109098"/>
                  <a:pt x="860568" y="107035"/>
                </a:cubicBezTo>
              </a:path>
            </a:pathLst>
          </a:custGeom>
          <a:solidFill>
            <a:schemeClr val="bg1"/>
          </a:solidFill>
          <a:ln w="1151" cap="flat">
            <a:noFill/>
            <a:prstDash val="solid"/>
            <a:miter/>
          </a:ln>
        </p:spPr>
        <p:txBody>
          <a:bodyPr rtlCol="0" anchor="ctr"/>
          <a:lstStyle/>
          <a:p>
            <a:endParaRPr lang="sv-SE" dirty="0"/>
          </a:p>
        </p:txBody>
      </p:sp>
    </p:spTree>
    <p:extLst>
      <p:ext uri="{BB962C8B-B14F-4D97-AF65-F5344CB8AC3E}">
        <p14:creationId xmlns:p14="http://schemas.microsoft.com/office/powerpoint/2010/main" val="12309954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Rubrik">
    <p:spTree>
      <p:nvGrpSpPr>
        <p:cNvPr id="1" name=""/>
        <p:cNvGrpSpPr/>
        <p:nvPr/>
      </p:nvGrpSpPr>
      <p:grpSpPr>
        <a:xfrm>
          <a:off x="0" y="0"/>
          <a:ext cx="0" cy="0"/>
          <a:chOff x="0" y="0"/>
          <a:chExt cx="0" cy="0"/>
        </a:xfrm>
      </p:grpSpPr>
      <p:pic>
        <p:nvPicPr>
          <p:cNvPr id="23" name="Bild 22">
            <a:extLst>
              <a:ext uri="{FF2B5EF4-FFF2-40B4-BE49-F238E27FC236}">
                <a16:creationId xmlns:a16="http://schemas.microsoft.com/office/drawing/2014/main" id="{E5A504C0-428A-1044-84F4-9D22B7BB0368}"/>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r="237"/>
          <a:stretch/>
        </p:blipFill>
        <p:spPr>
          <a:xfrm>
            <a:off x="-1" y="0"/>
            <a:ext cx="12192001" cy="6857355"/>
          </a:xfrm>
          <a:prstGeom prst="rect">
            <a:avLst/>
          </a:prstGeom>
        </p:spPr>
      </p:pic>
      <p:sp>
        <p:nvSpPr>
          <p:cNvPr id="2" name="Title 1"/>
          <p:cNvSpPr>
            <a:spLocks noGrp="1"/>
          </p:cNvSpPr>
          <p:nvPr>
            <p:ph type="ctrTitle" hasCustomPrompt="1"/>
          </p:nvPr>
        </p:nvSpPr>
        <p:spPr>
          <a:xfrm>
            <a:off x="1524000" y="2352001"/>
            <a:ext cx="9144000" cy="1973257"/>
          </a:xfrm>
        </p:spPr>
        <p:txBody>
          <a:bodyPr anchor="ctr" anchorCtr="0">
            <a:noAutofit/>
          </a:bodyPr>
          <a:lstStyle>
            <a:lvl1pPr algn="ctr">
              <a:lnSpc>
                <a:spcPts val="7680"/>
              </a:lnSpc>
              <a:defRPr sz="6400" b="1" i="0">
                <a:solidFill>
                  <a:srgbClr val="692859"/>
                </a:solidFill>
                <a:latin typeface="Arial" panose="020B0604020202020204" pitchFamily="34" charset="0"/>
                <a:cs typeface="Arial" panose="020B0604020202020204" pitchFamily="34" charset="0"/>
              </a:defRPr>
            </a:lvl1pPr>
          </a:lstStyle>
          <a:p>
            <a:r>
              <a:rPr lang="sv-SE" dirty="0"/>
              <a:t>Här skriver du din</a:t>
            </a:r>
            <a:br>
              <a:rPr lang="sv-SE" dirty="0"/>
            </a:br>
            <a:r>
              <a:rPr lang="sv-SE" dirty="0"/>
              <a:t>tvåradiga rubrik</a:t>
            </a:r>
            <a:endParaRPr lang="en-US" dirty="0"/>
          </a:p>
        </p:txBody>
      </p:sp>
      <p:pic>
        <p:nvPicPr>
          <p:cNvPr id="18" name="Bild 17">
            <a:extLst>
              <a:ext uri="{FF2B5EF4-FFF2-40B4-BE49-F238E27FC236}">
                <a16:creationId xmlns:a16="http://schemas.microsoft.com/office/drawing/2014/main" id="{72582392-19E9-3A45-A6C1-290842073DB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905828" y="6096001"/>
            <a:ext cx="2380344" cy="476068"/>
          </a:xfrm>
          <a:prstGeom prst="rect">
            <a:avLst/>
          </a:prstGeom>
        </p:spPr>
      </p:pic>
    </p:spTree>
    <p:extLst>
      <p:ext uri="{BB962C8B-B14F-4D97-AF65-F5344CB8AC3E}">
        <p14:creationId xmlns:p14="http://schemas.microsoft.com/office/powerpoint/2010/main" val="3487851322"/>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Innehåll och foto hög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4000" y="624000"/>
            <a:ext cx="6553800" cy="1231696"/>
          </a:xfrm>
        </p:spPr>
        <p:txBody>
          <a:bodyPr wrap="square" lIns="0" anchor="t" anchorCtr="0">
            <a:noAutofit/>
          </a:bodyPr>
          <a:lstStyle/>
          <a:p>
            <a:r>
              <a:rPr lang="sv-SE" dirty="0"/>
              <a:t>Sida med text och</a:t>
            </a:r>
            <a:br>
              <a:rPr lang="sv-SE" dirty="0"/>
            </a:br>
            <a:r>
              <a:rPr lang="sv-SE" dirty="0"/>
              <a:t>bild till höger</a:t>
            </a:r>
            <a:endParaRPr lang="en-US" dirty="0"/>
          </a:p>
        </p:txBody>
      </p:sp>
      <p:sp>
        <p:nvSpPr>
          <p:cNvPr id="3" name="Content Placeholder 2"/>
          <p:cNvSpPr>
            <a:spLocks noGrp="1"/>
          </p:cNvSpPr>
          <p:nvPr>
            <p:ph idx="1"/>
          </p:nvPr>
        </p:nvSpPr>
        <p:spPr>
          <a:xfrm>
            <a:off x="624000" y="2256001"/>
            <a:ext cx="6553800" cy="3784073"/>
          </a:xfrm>
        </p:spPr>
        <p:txBody>
          <a:bodyPr lIns="0"/>
          <a:lstStyle/>
          <a:p>
            <a:pPr lvl="0"/>
            <a:r>
              <a:rPr lang="sv-SE"/>
              <a:t>Klicka här för att ändra format på bakgrundstexten</a:t>
            </a:r>
          </a:p>
        </p:txBody>
      </p:sp>
      <p:sp>
        <p:nvSpPr>
          <p:cNvPr id="14" name="Platshållare för bild 13">
            <a:extLst>
              <a:ext uri="{FF2B5EF4-FFF2-40B4-BE49-F238E27FC236}">
                <a16:creationId xmlns:a16="http://schemas.microsoft.com/office/drawing/2014/main" id="{9A229A1A-A7C2-9E41-90EE-8A016CFA8B87}"/>
              </a:ext>
            </a:extLst>
          </p:cNvPr>
          <p:cNvSpPr>
            <a:spLocks noGrp="1"/>
          </p:cNvSpPr>
          <p:nvPr>
            <p:ph type="pic" sz="quarter" idx="10" hasCustomPrompt="1"/>
          </p:nvPr>
        </p:nvSpPr>
        <p:spPr>
          <a:xfrm>
            <a:off x="7869835" y="0"/>
            <a:ext cx="4318000" cy="6335184"/>
          </a:xfrm>
        </p:spPr>
        <p:txBody>
          <a:bodyPr/>
          <a:lstStyle>
            <a:lvl1pPr>
              <a:defRPr/>
            </a:lvl1pPr>
          </a:lstStyle>
          <a:p>
            <a:r>
              <a:rPr lang="sv-SE" dirty="0">
                <a:effectLst/>
                <a:latin typeface="Source Sans Pro" panose="020B0503030403020204" pitchFamily="34" charset="0"/>
              </a:rPr>
              <a:t>Klicka på ikonen för att lägga till ett foto. Ytan är optimerad för ett foto i stående format. Foton i liggande format kommer att beskäras. Gör så här för att välja ett annat utsnitt av bilden: markera bilden och välj ”beskär” i menyn bildformat.</a:t>
            </a:r>
            <a:endParaRPr lang="sv-SE" dirty="0"/>
          </a:p>
        </p:txBody>
      </p:sp>
      <p:sp>
        <p:nvSpPr>
          <p:cNvPr id="16" name="textruta 15">
            <a:extLst>
              <a:ext uri="{FF2B5EF4-FFF2-40B4-BE49-F238E27FC236}">
                <a16:creationId xmlns:a16="http://schemas.microsoft.com/office/drawing/2014/main" id="{9C295E63-D0D6-E245-B555-22FA3C63CFA5}"/>
              </a:ext>
            </a:extLst>
          </p:cNvPr>
          <p:cNvSpPr txBox="1"/>
          <p:nvPr userDrawn="1"/>
        </p:nvSpPr>
        <p:spPr>
          <a:xfrm>
            <a:off x="6421654" y="6536488"/>
            <a:ext cx="605857" cy="175208"/>
          </a:xfrm>
          <a:prstGeom prst="rect">
            <a:avLst/>
          </a:prstGeom>
          <a:noFill/>
        </p:spPr>
        <p:txBody>
          <a:bodyPr wrap="square" lIns="0" tIns="0" rIns="0" bIns="0" rtlCol="0">
            <a:noAutofit/>
          </a:bodyPr>
          <a:lstStyle/>
          <a:p>
            <a:r>
              <a:rPr lang="sv-SE" sz="1067" dirty="0">
                <a:latin typeface="Arial" panose="020B0604020202020204" pitchFamily="34" charset="0"/>
                <a:cs typeface="Arial" panose="020B0604020202020204" pitchFamily="34" charset="0"/>
              </a:rPr>
              <a:t>Sida </a:t>
            </a:r>
            <a:fld id="{AD0127C6-9469-C446-BCA0-17521D814E32}" type="slidenum">
              <a:rPr lang="sv-SE" sz="1067" smtClean="0">
                <a:latin typeface="Arial" panose="020B0604020202020204" pitchFamily="34" charset="0"/>
                <a:cs typeface="Arial" panose="020B0604020202020204" pitchFamily="34" charset="0"/>
              </a:rPr>
              <a:t>‹#›</a:t>
            </a:fld>
            <a:endParaRPr lang="sv-SE" sz="1067" dirty="0">
              <a:latin typeface="Arial" panose="020B0604020202020204" pitchFamily="34" charset="0"/>
              <a:cs typeface="Arial" panose="020B0604020202020204" pitchFamily="34" charset="0"/>
            </a:endParaRPr>
          </a:p>
        </p:txBody>
      </p:sp>
      <p:cxnSp>
        <p:nvCxnSpPr>
          <p:cNvPr id="17" name="Rak 16">
            <a:extLst>
              <a:ext uri="{FF2B5EF4-FFF2-40B4-BE49-F238E27FC236}">
                <a16:creationId xmlns:a16="http://schemas.microsoft.com/office/drawing/2014/main" id="{7DE96F93-7419-0F48-A1C7-CD1C8994C400}"/>
              </a:ext>
            </a:extLst>
          </p:cNvPr>
          <p:cNvCxnSpPr>
            <a:cxnSpLocks/>
          </p:cNvCxnSpPr>
          <p:nvPr userDrawn="1"/>
        </p:nvCxnSpPr>
        <p:spPr>
          <a:xfrm flipV="1">
            <a:off x="6314279" y="6524296"/>
            <a:ext cx="0" cy="1752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Bild 8">
            <a:extLst>
              <a:ext uri="{FF2B5EF4-FFF2-40B4-BE49-F238E27FC236}">
                <a16:creationId xmlns:a16="http://schemas.microsoft.com/office/drawing/2014/main" id="{F197DF41-ABBE-F449-AC20-426295DF8F7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164485" y="6499913"/>
            <a:ext cx="1056000" cy="229564"/>
          </a:xfrm>
          <a:prstGeom prst="rect">
            <a:avLst/>
          </a:prstGeom>
        </p:spPr>
      </p:pic>
      <p:cxnSp>
        <p:nvCxnSpPr>
          <p:cNvPr id="13" name="Rak 12">
            <a:extLst>
              <a:ext uri="{FF2B5EF4-FFF2-40B4-BE49-F238E27FC236}">
                <a16:creationId xmlns:a16="http://schemas.microsoft.com/office/drawing/2014/main" id="{077633AE-470C-6347-89D8-B047CA5AE127}"/>
              </a:ext>
            </a:extLst>
          </p:cNvPr>
          <p:cNvCxnSpPr/>
          <p:nvPr userDrawn="1"/>
        </p:nvCxnSpPr>
        <p:spPr>
          <a:xfrm>
            <a:off x="-8965" y="6336000"/>
            <a:ext cx="121968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96146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Rubrik och diagra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49188" y="624000"/>
            <a:ext cx="9493625" cy="1231696"/>
          </a:xfrm>
        </p:spPr>
        <p:txBody>
          <a:bodyPr wrap="square" lIns="0" anchor="t" anchorCtr="0">
            <a:noAutofit/>
          </a:bodyPr>
          <a:lstStyle>
            <a:lvl1pPr algn="ctr">
              <a:defRPr/>
            </a:lvl1pPr>
          </a:lstStyle>
          <a:p>
            <a:r>
              <a:rPr lang="sv-SE" dirty="0"/>
              <a:t>Sida med plats för rubrik och grafik</a:t>
            </a:r>
            <a:endParaRPr lang="en-US" dirty="0"/>
          </a:p>
        </p:txBody>
      </p:sp>
      <p:sp>
        <p:nvSpPr>
          <p:cNvPr id="5" name="Platshållare för diagram 4">
            <a:extLst>
              <a:ext uri="{FF2B5EF4-FFF2-40B4-BE49-F238E27FC236}">
                <a16:creationId xmlns:a16="http://schemas.microsoft.com/office/drawing/2014/main" id="{889965E2-1FC4-8D4B-95FB-74E9CE5880A0}"/>
              </a:ext>
            </a:extLst>
          </p:cNvPr>
          <p:cNvSpPr>
            <a:spLocks noGrp="1"/>
          </p:cNvSpPr>
          <p:nvPr>
            <p:ph type="chart" sz="quarter" idx="10"/>
          </p:nvPr>
        </p:nvSpPr>
        <p:spPr>
          <a:xfrm>
            <a:off x="1349188" y="2510118"/>
            <a:ext cx="9493625" cy="3236009"/>
          </a:xfrm>
        </p:spPr>
        <p:txBody>
          <a:bodyPr/>
          <a:lstStyle/>
          <a:p>
            <a:r>
              <a:rPr lang="sv-SE"/>
              <a:t>Klicka på ikonen för att lägga till ett diagram</a:t>
            </a:r>
          </a:p>
        </p:txBody>
      </p:sp>
      <p:cxnSp>
        <p:nvCxnSpPr>
          <p:cNvPr id="13" name="Rak 12">
            <a:extLst>
              <a:ext uri="{FF2B5EF4-FFF2-40B4-BE49-F238E27FC236}">
                <a16:creationId xmlns:a16="http://schemas.microsoft.com/office/drawing/2014/main" id="{17154107-3C32-3549-955E-5D2154AD6177}"/>
              </a:ext>
            </a:extLst>
          </p:cNvPr>
          <p:cNvCxnSpPr/>
          <p:nvPr userDrawn="1"/>
        </p:nvCxnSpPr>
        <p:spPr>
          <a:xfrm>
            <a:off x="-8965" y="6336000"/>
            <a:ext cx="121968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ruta 15">
            <a:extLst>
              <a:ext uri="{FF2B5EF4-FFF2-40B4-BE49-F238E27FC236}">
                <a16:creationId xmlns:a16="http://schemas.microsoft.com/office/drawing/2014/main" id="{97935420-1199-5C45-AE19-6BA8A0567F94}"/>
              </a:ext>
            </a:extLst>
          </p:cNvPr>
          <p:cNvSpPr txBox="1"/>
          <p:nvPr userDrawn="1"/>
        </p:nvSpPr>
        <p:spPr>
          <a:xfrm>
            <a:off x="6421654" y="6536488"/>
            <a:ext cx="605857" cy="175208"/>
          </a:xfrm>
          <a:prstGeom prst="rect">
            <a:avLst/>
          </a:prstGeom>
          <a:noFill/>
        </p:spPr>
        <p:txBody>
          <a:bodyPr wrap="square" lIns="0" tIns="0" rIns="0" bIns="0" rtlCol="0">
            <a:noAutofit/>
          </a:bodyPr>
          <a:lstStyle/>
          <a:p>
            <a:r>
              <a:rPr lang="sv-SE" sz="1067" dirty="0">
                <a:latin typeface="Arial" panose="020B0604020202020204" pitchFamily="34" charset="0"/>
                <a:cs typeface="Arial" panose="020B0604020202020204" pitchFamily="34" charset="0"/>
              </a:rPr>
              <a:t>Sida </a:t>
            </a:r>
            <a:fld id="{AD0127C6-9469-C446-BCA0-17521D814E32}" type="slidenum">
              <a:rPr lang="sv-SE" sz="1067" smtClean="0">
                <a:latin typeface="Arial" panose="020B0604020202020204" pitchFamily="34" charset="0"/>
                <a:cs typeface="Arial" panose="020B0604020202020204" pitchFamily="34" charset="0"/>
              </a:rPr>
              <a:t>‹#›</a:t>
            </a:fld>
            <a:endParaRPr lang="sv-SE" sz="1067" dirty="0">
              <a:latin typeface="Arial" panose="020B0604020202020204" pitchFamily="34" charset="0"/>
              <a:cs typeface="Arial" panose="020B0604020202020204" pitchFamily="34" charset="0"/>
            </a:endParaRPr>
          </a:p>
        </p:txBody>
      </p:sp>
      <p:cxnSp>
        <p:nvCxnSpPr>
          <p:cNvPr id="17" name="Rak 16">
            <a:extLst>
              <a:ext uri="{FF2B5EF4-FFF2-40B4-BE49-F238E27FC236}">
                <a16:creationId xmlns:a16="http://schemas.microsoft.com/office/drawing/2014/main" id="{234C6C75-731E-D14C-A6EA-E42DCE4B4B90}"/>
              </a:ext>
            </a:extLst>
          </p:cNvPr>
          <p:cNvCxnSpPr>
            <a:cxnSpLocks/>
          </p:cNvCxnSpPr>
          <p:nvPr userDrawn="1"/>
        </p:nvCxnSpPr>
        <p:spPr>
          <a:xfrm flipV="1">
            <a:off x="6314279" y="6524296"/>
            <a:ext cx="0" cy="1752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Bild 7">
            <a:extLst>
              <a:ext uri="{FF2B5EF4-FFF2-40B4-BE49-F238E27FC236}">
                <a16:creationId xmlns:a16="http://schemas.microsoft.com/office/drawing/2014/main" id="{0B9FA4FA-0778-E54B-9CE9-C38C0D88007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164485" y="6499913"/>
            <a:ext cx="1056000" cy="229564"/>
          </a:xfrm>
          <a:prstGeom prst="rect">
            <a:avLst/>
          </a:prstGeom>
        </p:spPr>
      </p:pic>
    </p:spTree>
    <p:extLst>
      <p:ext uri="{BB962C8B-B14F-4D97-AF65-F5344CB8AC3E}">
        <p14:creationId xmlns:p14="http://schemas.microsoft.com/office/powerpoint/2010/main" val="2139323820"/>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B618C6E1-EF6E-4C41-773B-AD42B0013554}"/>
              </a:ext>
            </a:extLst>
          </p:cNvPr>
          <p:cNvSpPr/>
          <p:nvPr userDrawn="1"/>
        </p:nvSpPr>
        <p:spPr>
          <a:xfrm>
            <a:off x="10548730" y="1"/>
            <a:ext cx="1308308" cy="55245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Bild 7">
            <a:extLst>
              <a:ext uri="{FF2B5EF4-FFF2-40B4-BE49-F238E27FC236}">
                <a16:creationId xmlns:a16="http://schemas.microsoft.com/office/drawing/2014/main" id="{9D5A8E40-E4E2-7B0A-0D42-4B5B25D7B2E4}"/>
              </a:ext>
            </a:extLst>
          </p:cNvPr>
          <p:cNvSpPr/>
          <p:nvPr userDrawn="1"/>
        </p:nvSpPr>
        <p:spPr>
          <a:xfrm>
            <a:off x="10697610" y="176128"/>
            <a:ext cx="1010106" cy="172277"/>
          </a:xfrm>
          <a:custGeom>
            <a:avLst/>
            <a:gdLst>
              <a:gd name="connsiteX0" fmla="*/ 713595 w 1010106"/>
              <a:gd name="connsiteY0" fmla="*/ 65738 h 172277"/>
              <a:gd name="connsiteX1" fmla="*/ 699791 w 1010106"/>
              <a:gd name="connsiteY1" fmla="*/ 72882 h 172277"/>
              <a:gd name="connsiteX2" fmla="*/ 671122 w 1010106"/>
              <a:gd name="connsiteY2" fmla="*/ 105238 h 172277"/>
              <a:gd name="connsiteX3" fmla="*/ 668714 w 1010106"/>
              <a:gd name="connsiteY3" fmla="*/ 105238 h 172277"/>
              <a:gd name="connsiteX4" fmla="*/ 673899 w 1010106"/>
              <a:gd name="connsiteY4" fmla="*/ 76696 h 172277"/>
              <a:gd name="connsiteX5" fmla="*/ 669405 w 1010106"/>
              <a:gd name="connsiteY5" fmla="*/ 65749 h 172277"/>
              <a:gd name="connsiteX6" fmla="*/ 647673 w 1010106"/>
              <a:gd name="connsiteY6" fmla="*/ 89970 h 172277"/>
              <a:gd name="connsiteX7" fmla="*/ 652133 w 1010106"/>
              <a:gd name="connsiteY7" fmla="*/ 99926 h 172277"/>
              <a:gd name="connsiteX8" fmla="*/ 650220 w 1010106"/>
              <a:gd name="connsiteY8" fmla="*/ 111276 h 172277"/>
              <a:gd name="connsiteX9" fmla="*/ 649966 w 1010106"/>
              <a:gd name="connsiteY9" fmla="*/ 111391 h 172277"/>
              <a:gd name="connsiteX10" fmla="*/ 611123 w 1010106"/>
              <a:gd name="connsiteY10" fmla="*/ 142664 h 172277"/>
              <a:gd name="connsiteX11" fmla="*/ 611077 w 1010106"/>
              <a:gd name="connsiteY11" fmla="*/ 142733 h 172277"/>
              <a:gd name="connsiteX12" fmla="*/ 581717 w 1010106"/>
              <a:gd name="connsiteY12" fmla="*/ 154970 h 172277"/>
              <a:gd name="connsiteX13" fmla="*/ 561702 w 1010106"/>
              <a:gd name="connsiteY13" fmla="*/ 127707 h 172277"/>
              <a:gd name="connsiteX14" fmla="*/ 562036 w 1010106"/>
              <a:gd name="connsiteY14" fmla="*/ 120828 h 172277"/>
              <a:gd name="connsiteX15" fmla="*/ 564444 w 1010106"/>
              <a:gd name="connsiteY15" fmla="*/ 117256 h 172277"/>
              <a:gd name="connsiteX16" fmla="*/ 600349 w 1010106"/>
              <a:gd name="connsiteY16" fmla="*/ 103993 h 172277"/>
              <a:gd name="connsiteX17" fmla="*/ 623487 w 1010106"/>
              <a:gd name="connsiteY17" fmla="*/ 81051 h 172277"/>
              <a:gd name="connsiteX18" fmla="*/ 607608 w 1010106"/>
              <a:gd name="connsiteY18" fmla="*/ 65749 h 172277"/>
              <a:gd name="connsiteX19" fmla="*/ 570309 w 1010106"/>
              <a:gd name="connsiteY19" fmla="*/ 81558 h 172277"/>
              <a:gd name="connsiteX20" fmla="*/ 562462 w 1010106"/>
              <a:gd name="connsiteY20" fmla="*/ 88126 h 172277"/>
              <a:gd name="connsiteX21" fmla="*/ 552138 w 1010106"/>
              <a:gd name="connsiteY21" fmla="*/ 91825 h 172277"/>
              <a:gd name="connsiteX22" fmla="*/ 538253 w 1010106"/>
              <a:gd name="connsiteY22" fmla="*/ 91145 h 172277"/>
              <a:gd name="connsiteX23" fmla="*/ 531362 w 1010106"/>
              <a:gd name="connsiteY23" fmla="*/ 87539 h 172277"/>
              <a:gd name="connsiteX24" fmla="*/ 531858 w 1010106"/>
              <a:gd name="connsiteY24" fmla="*/ 85165 h 172277"/>
              <a:gd name="connsiteX25" fmla="*/ 532664 w 1010106"/>
              <a:gd name="connsiteY25" fmla="*/ 78989 h 172277"/>
              <a:gd name="connsiteX26" fmla="*/ 521268 w 1010106"/>
              <a:gd name="connsiteY26" fmla="*/ 65749 h 172277"/>
              <a:gd name="connsiteX27" fmla="*/ 507452 w 1010106"/>
              <a:gd name="connsiteY27" fmla="*/ 75440 h 172277"/>
              <a:gd name="connsiteX28" fmla="*/ 508858 w 1010106"/>
              <a:gd name="connsiteY28" fmla="*/ 79254 h 172277"/>
              <a:gd name="connsiteX29" fmla="*/ 513329 w 1010106"/>
              <a:gd name="connsiteY29" fmla="*/ 91745 h 172277"/>
              <a:gd name="connsiteX30" fmla="*/ 479498 w 1010106"/>
              <a:gd name="connsiteY30" fmla="*/ 144530 h 172277"/>
              <a:gd name="connsiteX31" fmla="*/ 475361 w 1010106"/>
              <a:gd name="connsiteY31" fmla="*/ 143758 h 172277"/>
              <a:gd name="connsiteX32" fmla="*/ 474324 w 1010106"/>
              <a:gd name="connsiteY32" fmla="*/ 103463 h 172277"/>
              <a:gd name="connsiteX33" fmla="*/ 459126 w 1010106"/>
              <a:gd name="connsiteY33" fmla="*/ 65738 h 172277"/>
              <a:gd name="connsiteX34" fmla="*/ 446704 w 1010106"/>
              <a:gd name="connsiteY34" fmla="*/ 82561 h 172277"/>
              <a:gd name="connsiteX35" fmla="*/ 455277 w 1010106"/>
              <a:gd name="connsiteY35" fmla="*/ 103820 h 172277"/>
              <a:gd name="connsiteX36" fmla="*/ 402341 w 1010106"/>
              <a:gd name="connsiteY36" fmla="*/ 146017 h 172277"/>
              <a:gd name="connsiteX37" fmla="*/ 396303 w 1010106"/>
              <a:gd name="connsiteY37" fmla="*/ 148333 h 172277"/>
              <a:gd name="connsiteX38" fmla="*/ 395946 w 1010106"/>
              <a:gd name="connsiteY38" fmla="*/ 128456 h 172277"/>
              <a:gd name="connsiteX39" fmla="*/ 424258 w 1010106"/>
              <a:gd name="connsiteY39" fmla="*/ 6845 h 172277"/>
              <a:gd name="connsiteX40" fmla="*/ 396303 w 1010106"/>
              <a:gd name="connsiteY40" fmla="*/ 11419 h 172277"/>
              <a:gd name="connsiteX41" fmla="*/ 399392 w 1010106"/>
              <a:gd name="connsiteY41" fmla="*/ 27493 h 172277"/>
              <a:gd name="connsiteX42" fmla="*/ 392985 w 1010106"/>
              <a:gd name="connsiteY42" fmla="*/ 55943 h 172277"/>
              <a:gd name="connsiteX43" fmla="*/ 384539 w 1010106"/>
              <a:gd name="connsiteY43" fmla="*/ 67259 h 172277"/>
              <a:gd name="connsiteX44" fmla="*/ 374906 w 1010106"/>
              <a:gd name="connsiteY44" fmla="*/ 76823 h 172277"/>
              <a:gd name="connsiteX45" fmla="*/ 363291 w 1010106"/>
              <a:gd name="connsiteY45" fmla="*/ 84197 h 172277"/>
              <a:gd name="connsiteX46" fmla="*/ 352863 w 1010106"/>
              <a:gd name="connsiteY46" fmla="*/ 86018 h 172277"/>
              <a:gd name="connsiteX47" fmla="*/ 350869 w 1010106"/>
              <a:gd name="connsiteY47" fmla="*/ 85672 h 172277"/>
              <a:gd name="connsiteX48" fmla="*/ 324828 w 1010106"/>
              <a:gd name="connsiteY48" fmla="*/ 65738 h 172277"/>
              <a:gd name="connsiteX49" fmla="*/ 291342 w 1010106"/>
              <a:gd name="connsiteY49" fmla="*/ 78493 h 172277"/>
              <a:gd name="connsiteX50" fmla="*/ 257143 w 1010106"/>
              <a:gd name="connsiteY50" fmla="*/ 137628 h 172277"/>
              <a:gd name="connsiteX51" fmla="*/ 257454 w 1010106"/>
              <a:gd name="connsiteY51" fmla="*/ 143251 h 172277"/>
              <a:gd name="connsiteX52" fmla="*/ 254539 w 1010106"/>
              <a:gd name="connsiteY52" fmla="*/ 146593 h 172277"/>
              <a:gd name="connsiteX53" fmla="*/ 249330 w 1010106"/>
              <a:gd name="connsiteY53" fmla="*/ 151294 h 172277"/>
              <a:gd name="connsiteX54" fmla="*/ 238810 w 1010106"/>
              <a:gd name="connsiteY54" fmla="*/ 158738 h 172277"/>
              <a:gd name="connsiteX55" fmla="*/ 236252 w 1010106"/>
              <a:gd name="connsiteY55" fmla="*/ 159487 h 172277"/>
              <a:gd name="connsiteX56" fmla="*/ 235411 w 1010106"/>
              <a:gd name="connsiteY56" fmla="*/ 159533 h 172277"/>
              <a:gd name="connsiteX57" fmla="*/ 213656 w 1010106"/>
              <a:gd name="connsiteY57" fmla="*/ 142226 h 172277"/>
              <a:gd name="connsiteX58" fmla="*/ 199160 w 1010106"/>
              <a:gd name="connsiteY58" fmla="*/ 117993 h 172277"/>
              <a:gd name="connsiteX59" fmla="*/ 194666 w 1010106"/>
              <a:gd name="connsiteY59" fmla="*/ 111126 h 172277"/>
              <a:gd name="connsiteX60" fmla="*/ 197420 w 1010106"/>
              <a:gd name="connsiteY60" fmla="*/ 106286 h 172277"/>
              <a:gd name="connsiteX61" fmla="*/ 228843 w 1010106"/>
              <a:gd name="connsiteY61" fmla="*/ 85637 h 172277"/>
              <a:gd name="connsiteX62" fmla="*/ 238165 w 1010106"/>
              <a:gd name="connsiteY62" fmla="*/ 73665 h 172277"/>
              <a:gd name="connsiteX63" fmla="*/ 230560 w 1010106"/>
              <a:gd name="connsiteY63" fmla="*/ 65507 h 172277"/>
              <a:gd name="connsiteX64" fmla="*/ 223323 w 1010106"/>
              <a:gd name="connsiteY64" fmla="*/ 67789 h 172277"/>
              <a:gd name="connsiteX65" fmla="*/ 214013 w 1010106"/>
              <a:gd name="connsiteY65" fmla="*/ 73665 h 172277"/>
              <a:gd name="connsiteX66" fmla="*/ 211582 w 1010106"/>
              <a:gd name="connsiteY66" fmla="*/ 79530 h 172277"/>
              <a:gd name="connsiteX67" fmla="*/ 201557 w 1010106"/>
              <a:gd name="connsiteY67" fmla="*/ 96354 h 172277"/>
              <a:gd name="connsiteX68" fmla="*/ 177059 w 1010106"/>
              <a:gd name="connsiteY68" fmla="*/ 111379 h 172277"/>
              <a:gd name="connsiteX69" fmla="*/ 173591 w 1010106"/>
              <a:gd name="connsiteY69" fmla="*/ 108591 h 172277"/>
              <a:gd name="connsiteX70" fmla="*/ 195692 w 1010106"/>
              <a:gd name="connsiteY70" fmla="*/ 9668 h 172277"/>
              <a:gd name="connsiteX71" fmla="*/ 169109 w 1010106"/>
              <a:gd name="connsiteY71" fmla="*/ 13747 h 172277"/>
              <a:gd name="connsiteX72" fmla="*/ 172220 w 1010106"/>
              <a:gd name="connsiteY72" fmla="*/ 25465 h 172277"/>
              <a:gd name="connsiteX73" fmla="*/ 148033 w 1010106"/>
              <a:gd name="connsiteY73" fmla="*/ 136119 h 172277"/>
              <a:gd name="connsiteX74" fmla="*/ 140451 w 1010106"/>
              <a:gd name="connsiteY74" fmla="*/ 165686 h 172277"/>
              <a:gd name="connsiteX75" fmla="*/ 141834 w 1010106"/>
              <a:gd name="connsiteY75" fmla="*/ 171275 h 172277"/>
              <a:gd name="connsiteX76" fmla="*/ 154601 w 1010106"/>
              <a:gd name="connsiteY76" fmla="*/ 165940 h 172277"/>
              <a:gd name="connsiteX77" fmla="*/ 161169 w 1010106"/>
              <a:gd name="connsiteY77" fmla="*/ 157263 h 172277"/>
              <a:gd name="connsiteX78" fmla="*/ 167726 w 1010106"/>
              <a:gd name="connsiteY78" fmla="*/ 133814 h 172277"/>
              <a:gd name="connsiteX79" fmla="*/ 170837 w 1010106"/>
              <a:gd name="connsiteY79" fmla="*/ 119791 h 172277"/>
              <a:gd name="connsiteX80" fmla="*/ 173948 w 1010106"/>
              <a:gd name="connsiteY80" fmla="*/ 115989 h 172277"/>
              <a:gd name="connsiteX81" fmla="*/ 184653 w 1010106"/>
              <a:gd name="connsiteY81" fmla="*/ 128456 h 172277"/>
              <a:gd name="connsiteX82" fmla="*/ 201211 w 1010106"/>
              <a:gd name="connsiteY82" fmla="*/ 158012 h 172277"/>
              <a:gd name="connsiteX83" fmla="*/ 222275 w 1010106"/>
              <a:gd name="connsiteY83" fmla="*/ 171275 h 172277"/>
              <a:gd name="connsiteX84" fmla="*/ 241333 w 1010106"/>
              <a:gd name="connsiteY84" fmla="*/ 163958 h 172277"/>
              <a:gd name="connsiteX85" fmla="*/ 258906 w 1010106"/>
              <a:gd name="connsiteY85" fmla="*/ 150154 h 172277"/>
              <a:gd name="connsiteX86" fmla="*/ 285108 w 1010106"/>
              <a:gd name="connsiteY86" fmla="*/ 169742 h 172277"/>
              <a:gd name="connsiteX87" fmla="*/ 318605 w 1010106"/>
              <a:gd name="connsiteY87" fmla="*/ 157252 h 172277"/>
              <a:gd name="connsiteX88" fmla="*/ 352090 w 1010106"/>
              <a:gd name="connsiteY88" fmla="*/ 97356 h 172277"/>
              <a:gd name="connsiteX89" fmla="*/ 351941 w 1010106"/>
              <a:gd name="connsiteY89" fmla="*/ 92309 h 172277"/>
              <a:gd name="connsiteX90" fmla="*/ 389493 w 1010106"/>
              <a:gd name="connsiteY90" fmla="*/ 71199 h 172277"/>
              <a:gd name="connsiteX91" fmla="*/ 373500 w 1010106"/>
              <a:gd name="connsiteY91" fmla="*/ 143482 h 172277"/>
              <a:gd name="connsiteX92" fmla="*/ 376957 w 1010106"/>
              <a:gd name="connsiteY92" fmla="*/ 170249 h 172277"/>
              <a:gd name="connsiteX93" fmla="*/ 407193 w 1010106"/>
              <a:gd name="connsiteY93" fmla="*/ 149266 h 172277"/>
              <a:gd name="connsiteX94" fmla="*/ 456084 w 1010106"/>
              <a:gd name="connsiteY94" fmla="*/ 110619 h 172277"/>
              <a:gd name="connsiteX95" fmla="*/ 455669 w 1010106"/>
              <a:gd name="connsiteY95" fmla="*/ 165433 h 172277"/>
              <a:gd name="connsiteX96" fmla="*/ 458757 w 1010106"/>
              <a:gd name="connsiteY96" fmla="*/ 170249 h 172277"/>
              <a:gd name="connsiteX97" fmla="*/ 468448 w 1010106"/>
              <a:gd name="connsiteY97" fmla="*/ 163889 h 172277"/>
              <a:gd name="connsiteX98" fmla="*/ 479821 w 1010106"/>
              <a:gd name="connsiteY98" fmla="*/ 153161 h 172277"/>
              <a:gd name="connsiteX99" fmla="*/ 529069 w 1010106"/>
              <a:gd name="connsiteY99" fmla="*/ 93012 h 172277"/>
              <a:gd name="connsiteX100" fmla="*/ 554661 w 1010106"/>
              <a:gd name="connsiteY100" fmla="*/ 97368 h 172277"/>
              <a:gd name="connsiteX101" fmla="*/ 541283 w 1010106"/>
              <a:gd name="connsiteY101" fmla="*/ 141477 h 172277"/>
              <a:gd name="connsiteX102" fmla="*/ 564410 w 1010106"/>
              <a:gd name="connsiteY102" fmla="*/ 169754 h 172277"/>
              <a:gd name="connsiteX103" fmla="*/ 615697 w 1010106"/>
              <a:gd name="connsiteY103" fmla="*/ 145660 h 172277"/>
              <a:gd name="connsiteX104" fmla="*/ 648641 w 1010106"/>
              <a:gd name="connsiteY104" fmla="*/ 119123 h 172277"/>
              <a:gd name="connsiteX105" fmla="*/ 637591 w 1010106"/>
              <a:gd name="connsiteY105" fmla="*/ 165686 h 172277"/>
              <a:gd name="connsiteX106" fmla="*/ 638974 w 1010106"/>
              <a:gd name="connsiteY106" fmla="*/ 171275 h 172277"/>
              <a:gd name="connsiteX107" fmla="*/ 651729 w 1010106"/>
              <a:gd name="connsiteY107" fmla="*/ 165686 h 172277"/>
              <a:gd name="connsiteX108" fmla="*/ 657975 w 1010106"/>
              <a:gd name="connsiteY108" fmla="*/ 157252 h 172277"/>
              <a:gd name="connsiteX109" fmla="*/ 663494 w 1010106"/>
              <a:gd name="connsiteY109" fmla="*/ 133803 h 172277"/>
              <a:gd name="connsiteX110" fmla="*/ 671076 w 1010106"/>
              <a:gd name="connsiteY110" fmla="*/ 114686 h 172277"/>
              <a:gd name="connsiteX111" fmla="*/ 699042 w 1010106"/>
              <a:gd name="connsiteY111" fmla="*/ 87665 h 172277"/>
              <a:gd name="connsiteX112" fmla="*/ 704216 w 1010106"/>
              <a:gd name="connsiteY112" fmla="*/ 89463 h 172277"/>
              <a:gd name="connsiteX113" fmla="*/ 708352 w 1010106"/>
              <a:gd name="connsiteY113" fmla="*/ 91745 h 172277"/>
              <a:gd name="connsiteX114" fmla="*/ 717686 w 1010106"/>
              <a:gd name="connsiteY114" fmla="*/ 84347 h 172277"/>
              <a:gd name="connsiteX115" fmla="*/ 724265 w 1010106"/>
              <a:gd name="connsiteY115" fmla="*/ 74149 h 172277"/>
              <a:gd name="connsiteX116" fmla="*/ 713549 w 1010106"/>
              <a:gd name="connsiteY116" fmla="*/ 65738 h 172277"/>
              <a:gd name="connsiteX117" fmla="*/ 564444 w 1010106"/>
              <a:gd name="connsiteY117" fmla="*/ 107024 h 172277"/>
              <a:gd name="connsiteX118" fmla="*/ 575149 w 1010106"/>
              <a:gd name="connsiteY118" fmla="*/ 85626 h 172277"/>
              <a:gd name="connsiteX119" fmla="*/ 591039 w 1010106"/>
              <a:gd name="connsiteY119" fmla="*/ 77710 h 172277"/>
              <a:gd name="connsiteX120" fmla="*/ 603126 w 1010106"/>
              <a:gd name="connsiteY120" fmla="*/ 89959 h 172277"/>
              <a:gd name="connsiteX121" fmla="*/ 596915 w 1010106"/>
              <a:gd name="connsiteY121" fmla="*/ 99154 h 172277"/>
              <a:gd name="connsiteX122" fmla="*/ 566530 w 1010106"/>
              <a:gd name="connsiteY122" fmla="*/ 109847 h 172277"/>
              <a:gd name="connsiteX123" fmla="*/ 564444 w 1010106"/>
              <a:gd name="connsiteY123" fmla="*/ 107035 h 172277"/>
              <a:gd name="connsiteX124" fmla="*/ 330716 w 1010106"/>
              <a:gd name="connsiteY124" fmla="*/ 102691 h 172277"/>
              <a:gd name="connsiteX125" fmla="*/ 314837 w 1010106"/>
              <a:gd name="connsiteY125" fmla="*/ 152689 h 172277"/>
              <a:gd name="connsiteX126" fmla="*/ 299996 w 1010106"/>
              <a:gd name="connsiteY126" fmla="*/ 158531 h 172277"/>
              <a:gd name="connsiteX127" fmla="*/ 278921 w 1010106"/>
              <a:gd name="connsiteY127" fmla="*/ 130772 h 172277"/>
              <a:gd name="connsiteX128" fmla="*/ 295168 w 1010106"/>
              <a:gd name="connsiteY128" fmla="*/ 83079 h 172277"/>
              <a:gd name="connsiteX129" fmla="*/ 310366 w 1010106"/>
              <a:gd name="connsiteY129" fmla="*/ 76972 h 172277"/>
              <a:gd name="connsiteX130" fmla="*/ 330727 w 1010106"/>
              <a:gd name="connsiteY130" fmla="*/ 102703 h 172277"/>
              <a:gd name="connsiteX131" fmla="*/ 137225 w 1010106"/>
              <a:gd name="connsiteY131" fmla="*/ 6914 h 172277"/>
              <a:gd name="connsiteX132" fmla="*/ 107266 w 1010106"/>
              <a:gd name="connsiteY132" fmla="*/ 0 h 172277"/>
              <a:gd name="connsiteX133" fmla="*/ 59515 w 1010106"/>
              <a:gd name="connsiteY133" fmla="*/ 14392 h 172277"/>
              <a:gd name="connsiteX134" fmla="*/ 36228 w 1010106"/>
              <a:gd name="connsiteY134" fmla="*/ 51783 h 172277"/>
              <a:gd name="connsiteX135" fmla="*/ 71960 w 1010106"/>
              <a:gd name="connsiteY135" fmla="*/ 89544 h 172277"/>
              <a:gd name="connsiteX136" fmla="*/ 110492 w 1010106"/>
              <a:gd name="connsiteY136" fmla="*/ 126555 h 172277"/>
              <a:gd name="connsiteX137" fmla="*/ 67512 w 1010106"/>
              <a:gd name="connsiteY137" fmla="*/ 159718 h 172277"/>
              <a:gd name="connsiteX138" fmla="*/ 22665 w 1010106"/>
              <a:gd name="connsiteY138" fmla="*/ 138423 h 172277"/>
              <a:gd name="connsiteX139" fmla="*/ 20004 w 1010106"/>
              <a:gd name="connsiteY139" fmla="*/ 128260 h 172277"/>
              <a:gd name="connsiteX140" fmla="*/ 15118 w 1010106"/>
              <a:gd name="connsiteY140" fmla="*/ 128260 h 172277"/>
              <a:gd name="connsiteX141" fmla="*/ 4920 w 1010106"/>
              <a:gd name="connsiteY141" fmla="*/ 139725 h 172277"/>
              <a:gd name="connsiteX142" fmla="*/ 0 w 1010106"/>
              <a:gd name="connsiteY142" fmla="*/ 147930 h 172277"/>
              <a:gd name="connsiteX143" fmla="*/ 10659 w 1010106"/>
              <a:gd name="connsiteY143" fmla="*/ 162667 h 172277"/>
              <a:gd name="connsiteX144" fmla="*/ 52337 w 1010106"/>
              <a:gd name="connsiteY144" fmla="*/ 172277 h 172277"/>
              <a:gd name="connsiteX145" fmla="*/ 98647 w 1010106"/>
              <a:gd name="connsiteY145" fmla="*/ 159902 h 172277"/>
              <a:gd name="connsiteX146" fmla="*/ 135162 w 1010106"/>
              <a:gd name="connsiteY146" fmla="*/ 117348 h 172277"/>
              <a:gd name="connsiteX147" fmla="*/ 94763 w 1010106"/>
              <a:gd name="connsiteY147" fmla="*/ 75509 h 172277"/>
              <a:gd name="connsiteX148" fmla="*/ 57637 w 1010106"/>
              <a:gd name="connsiteY148" fmla="*/ 38590 h 172277"/>
              <a:gd name="connsiteX149" fmla="*/ 90615 w 1010106"/>
              <a:gd name="connsiteY149" fmla="*/ 11177 h 172277"/>
              <a:gd name="connsiteX150" fmla="*/ 121692 w 1010106"/>
              <a:gd name="connsiteY150" fmla="*/ 31837 h 172277"/>
              <a:gd name="connsiteX151" fmla="*/ 128352 w 1010106"/>
              <a:gd name="connsiteY151" fmla="*/ 33808 h 172277"/>
              <a:gd name="connsiteX152" fmla="*/ 138573 w 1010106"/>
              <a:gd name="connsiteY152" fmla="*/ 23645 h 172277"/>
              <a:gd name="connsiteX153" fmla="*/ 142560 w 1010106"/>
              <a:gd name="connsiteY153" fmla="*/ 16432 h 172277"/>
              <a:gd name="connsiteX154" fmla="*/ 137236 w 1010106"/>
              <a:gd name="connsiteY154" fmla="*/ 6925 h 172277"/>
              <a:gd name="connsiteX155" fmla="*/ 1007634 w 1010106"/>
              <a:gd name="connsiteY155" fmla="*/ 69552 h 172277"/>
              <a:gd name="connsiteX156" fmla="*/ 994509 w 1010106"/>
              <a:gd name="connsiteY156" fmla="*/ 69828 h 172277"/>
              <a:gd name="connsiteX157" fmla="*/ 976557 w 1010106"/>
              <a:gd name="connsiteY157" fmla="*/ 69828 h 172277"/>
              <a:gd name="connsiteX158" fmla="*/ 974828 w 1010106"/>
              <a:gd name="connsiteY158" fmla="*/ 68019 h 172277"/>
              <a:gd name="connsiteX159" fmla="*/ 984484 w 1010106"/>
              <a:gd name="connsiteY159" fmla="*/ 44824 h 172277"/>
              <a:gd name="connsiteX160" fmla="*/ 981039 w 1010106"/>
              <a:gd name="connsiteY160" fmla="*/ 44063 h 172277"/>
              <a:gd name="connsiteX161" fmla="*/ 965495 w 1010106"/>
              <a:gd name="connsiteY161" fmla="*/ 54514 h 172277"/>
              <a:gd name="connsiteX162" fmla="*/ 957579 w 1010106"/>
              <a:gd name="connsiteY162" fmla="*/ 67270 h 172277"/>
              <a:gd name="connsiteX163" fmla="*/ 954122 w 1010106"/>
              <a:gd name="connsiteY163" fmla="*/ 70324 h 172277"/>
              <a:gd name="connsiteX164" fmla="*/ 946886 w 1010106"/>
              <a:gd name="connsiteY164" fmla="*/ 71591 h 172277"/>
              <a:gd name="connsiteX165" fmla="*/ 931330 w 1010106"/>
              <a:gd name="connsiteY165" fmla="*/ 77191 h 172277"/>
              <a:gd name="connsiteX166" fmla="*/ 932033 w 1010106"/>
              <a:gd name="connsiteY166" fmla="*/ 80533 h 172277"/>
              <a:gd name="connsiteX167" fmla="*/ 949305 w 1010106"/>
              <a:gd name="connsiteY167" fmla="*/ 80533 h 172277"/>
              <a:gd name="connsiteX168" fmla="*/ 952036 w 1010106"/>
              <a:gd name="connsiteY168" fmla="*/ 83068 h 172277"/>
              <a:gd name="connsiteX169" fmla="*/ 944604 w 1010106"/>
              <a:gd name="connsiteY169" fmla="*/ 111610 h 172277"/>
              <a:gd name="connsiteX170" fmla="*/ 930131 w 1010106"/>
              <a:gd name="connsiteY170" fmla="*/ 123985 h 172277"/>
              <a:gd name="connsiteX171" fmla="*/ 907731 w 1010106"/>
              <a:gd name="connsiteY171" fmla="*/ 142145 h 172277"/>
              <a:gd name="connsiteX172" fmla="*/ 907708 w 1010106"/>
              <a:gd name="connsiteY172" fmla="*/ 142214 h 172277"/>
              <a:gd name="connsiteX173" fmla="*/ 904125 w 1010106"/>
              <a:gd name="connsiteY173" fmla="*/ 144796 h 172277"/>
              <a:gd name="connsiteX174" fmla="*/ 877818 w 1010106"/>
              <a:gd name="connsiteY174" fmla="*/ 154947 h 172277"/>
              <a:gd name="connsiteX175" fmla="*/ 857791 w 1010106"/>
              <a:gd name="connsiteY175" fmla="*/ 127684 h 172277"/>
              <a:gd name="connsiteX176" fmla="*/ 858137 w 1010106"/>
              <a:gd name="connsiteY176" fmla="*/ 120805 h 172277"/>
              <a:gd name="connsiteX177" fmla="*/ 860545 w 1010106"/>
              <a:gd name="connsiteY177" fmla="*/ 117233 h 172277"/>
              <a:gd name="connsiteX178" fmla="*/ 896450 w 1010106"/>
              <a:gd name="connsiteY178" fmla="*/ 103970 h 172277"/>
              <a:gd name="connsiteX179" fmla="*/ 919588 w 1010106"/>
              <a:gd name="connsiteY179" fmla="*/ 81028 h 172277"/>
              <a:gd name="connsiteX180" fmla="*/ 903687 w 1010106"/>
              <a:gd name="connsiteY180" fmla="*/ 65726 h 172277"/>
              <a:gd name="connsiteX181" fmla="*/ 866422 w 1010106"/>
              <a:gd name="connsiteY181" fmla="*/ 81535 h 172277"/>
              <a:gd name="connsiteX182" fmla="*/ 837396 w 1010106"/>
              <a:gd name="connsiteY182" fmla="*/ 141270 h 172277"/>
              <a:gd name="connsiteX183" fmla="*/ 829664 w 1010106"/>
              <a:gd name="connsiteY183" fmla="*/ 149773 h 172277"/>
              <a:gd name="connsiteX184" fmla="*/ 816655 w 1010106"/>
              <a:gd name="connsiteY184" fmla="*/ 159303 h 172277"/>
              <a:gd name="connsiteX185" fmla="*/ 815652 w 1010106"/>
              <a:gd name="connsiteY185" fmla="*/ 159510 h 172277"/>
              <a:gd name="connsiteX186" fmla="*/ 814961 w 1010106"/>
              <a:gd name="connsiteY186" fmla="*/ 159533 h 172277"/>
              <a:gd name="connsiteX187" fmla="*/ 793218 w 1010106"/>
              <a:gd name="connsiteY187" fmla="*/ 142226 h 172277"/>
              <a:gd name="connsiteX188" fmla="*/ 778710 w 1010106"/>
              <a:gd name="connsiteY188" fmla="*/ 117993 h 172277"/>
              <a:gd name="connsiteX189" fmla="*/ 774205 w 1010106"/>
              <a:gd name="connsiteY189" fmla="*/ 111126 h 172277"/>
              <a:gd name="connsiteX190" fmla="*/ 776982 w 1010106"/>
              <a:gd name="connsiteY190" fmla="*/ 106286 h 172277"/>
              <a:gd name="connsiteX191" fmla="*/ 808393 w 1010106"/>
              <a:gd name="connsiteY191" fmla="*/ 85637 h 172277"/>
              <a:gd name="connsiteX192" fmla="*/ 817715 w 1010106"/>
              <a:gd name="connsiteY192" fmla="*/ 73665 h 172277"/>
              <a:gd name="connsiteX193" fmla="*/ 810122 w 1010106"/>
              <a:gd name="connsiteY193" fmla="*/ 65507 h 172277"/>
              <a:gd name="connsiteX194" fmla="*/ 802874 w 1010106"/>
              <a:gd name="connsiteY194" fmla="*/ 67789 h 172277"/>
              <a:gd name="connsiteX195" fmla="*/ 793563 w 1010106"/>
              <a:gd name="connsiteY195" fmla="*/ 73665 h 172277"/>
              <a:gd name="connsiteX196" fmla="*/ 791144 w 1010106"/>
              <a:gd name="connsiteY196" fmla="*/ 79530 h 172277"/>
              <a:gd name="connsiteX197" fmla="*/ 781130 w 1010106"/>
              <a:gd name="connsiteY197" fmla="*/ 96354 h 172277"/>
              <a:gd name="connsiteX198" fmla="*/ 756621 w 1010106"/>
              <a:gd name="connsiteY198" fmla="*/ 111379 h 172277"/>
              <a:gd name="connsiteX199" fmla="*/ 753164 w 1010106"/>
              <a:gd name="connsiteY199" fmla="*/ 108591 h 172277"/>
              <a:gd name="connsiteX200" fmla="*/ 775265 w 1010106"/>
              <a:gd name="connsiteY200" fmla="*/ 9668 h 172277"/>
              <a:gd name="connsiteX201" fmla="*/ 748670 w 1010106"/>
              <a:gd name="connsiteY201" fmla="*/ 13747 h 172277"/>
              <a:gd name="connsiteX202" fmla="*/ 751782 w 1010106"/>
              <a:gd name="connsiteY202" fmla="*/ 25465 h 172277"/>
              <a:gd name="connsiteX203" fmla="*/ 727607 w 1010106"/>
              <a:gd name="connsiteY203" fmla="*/ 136119 h 172277"/>
              <a:gd name="connsiteX204" fmla="*/ 720013 w 1010106"/>
              <a:gd name="connsiteY204" fmla="*/ 165686 h 172277"/>
              <a:gd name="connsiteX205" fmla="*/ 721373 w 1010106"/>
              <a:gd name="connsiteY205" fmla="*/ 171275 h 172277"/>
              <a:gd name="connsiteX206" fmla="*/ 734186 w 1010106"/>
              <a:gd name="connsiteY206" fmla="*/ 165940 h 172277"/>
              <a:gd name="connsiteX207" fmla="*/ 740731 w 1010106"/>
              <a:gd name="connsiteY207" fmla="*/ 157263 h 172277"/>
              <a:gd name="connsiteX208" fmla="*/ 747311 w 1010106"/>
              <a:gd name="connsiteY208" fmla="*/ 133814 h 172277"/>
              <a:gd name="connsiteX209" fmla="*/ 750399 w 1010106"/>
              <a:gd name="connsiteY209" fmla="*/ 119791 h 172277"/>
              <a:gd name="connsiteX210" fmla="*/ 753510 w 1010106"/>
              <a:gd name="connsiteY210" fmla="*/ 115989 h 172277"/>
              <a:gd name="connsiteX211" fmla="*/ 764215 w 1010106"/>
              <a:gd name="connsiteY211" fmla="*/ 128456 h 172277"/>
              <a:gd name="connsiteX212" fmla="*/ 780784 w 1010106"/>
              <a:gd name="connsiteY212" fmla="*/ 158012 h 172277"/>
              <a:gd name="connsiteX213" fmla="*/ 801825 w 1010106"/>
              <a:gd name="connsiteY213" fmla="*/ 171275 h 172277"/>
              <a:gd name="connsiteX214" fmla="*/ 822140 w 1010106"/>
              <a:gd name="connsiteY214" fmla="*/ 163013 h 172277"/>
              <a:gd name="connsiteX215" fmla="*/ 838110 w 1010106"/>
              <a:gd name="connsiteY215" fmla="*/ 149451 h 172277"/>
              <a:gd name="connsiteX216" fmla="*/ 860522 w 1010106"/>
              <a:gd name="connsiteY216" fmla="*/ 169754 h 172277"/>
              <a:gd name="connsiteX217" fmla="*/ 913193 w 1010106"/>
              <a:gd name="connsiteY217" fmla="*/ 144484 h 172277"/>
              <a:gd name="connsiteX218" fmla="*/ 933473 w 1010106"/>
              <a:gd name="connsiteY218" fmla="*/ 127995 h 172277"/>
              <a:gd name="connsiteX219" fmla="*/ 942380 w 1010106"/>
              <a:gd name="connsiteY219" fmla="*/ 120621 h 172277"/>
              <a:gd name="connsiteX220" fmla="*/ 937160 w 1010106"/>
              <a:gd name="connsiteY220" fmla="*/ 144784 h 172277"/>
              <a:gd name="connsiteX221" fmla="*/ 942691 w 1010106"/>
              <a:gd name="connsiteY221" fmla="*/ 170249 h 172277"/>
              <a:gd name="connsiteX222" fmla="*/ 983793 w 1010106"/>
              <a:gd name="connsiteY222" fmla="*/ 140693 h 172277"/>
              <a:gd name="connsiteX223" fmla="*/ 981005 w 1010106"/>
              <a:gd name="connsiteY223" fmla="*/ 138919 h 172277"/>
              <a:gd name="connsiteX224" fmla="*/ 960298 w 1010106"/>
              <a:gd name="connsiteY224" fmla="*/ 150615 h 172277"/>
              <a:gd name="connsiteX225" fmla="*/ 958915 w 1010106"/>
              <a:gd name="connsiteY225" fmla="*/ 132028 h 172277"/>
              <a:gd name="connsiteX226" fmla="*/ 970657 w 1010106"/>
              <a:gd name="connsiteY226" fmla="*/ 82549 h 172277"/>
              <a:gd name="connsiteX227" fmla="*/ 973780 w 1010106"/>
              <a:gd name="connsiteY227" fmla="*/ 80533 h 172277"/>
              <a:gd name="connsiteX228" fmla="*/ 983447 w 1010106"/>
              <a:gd name="connsiteY228" fmla="*/ 80014 h 172277"/>
              <a:gd name="connsiteX229" fmla="*/ 994809 w 1010106"/>
              <a:gd name="connsiteY229" fmla="*/ 77952 h 172277"/>
              <a:gd name="connsiteX230" fmla="*/ 1008636 w 1010106"/>
              <a:gd name="connsiteY230" fmla="*/ 71338 h 172277"/>
              <a:gd name="connsiteX231" fmla="*/ 1007588 w 1010106"/>
              <a:gd name="connsiteY231" fmla="*/ 69540 h 172277"/>
              <a:gd name="connsiteX232" fmla="*/ 860568 w 1010106"/>
              <a:gd name="connsiteY232" fmla="*/ 107024 h 172277"/>
              <a:gd name="connsiteX233" fmla="*/ 871273 w 1010106"/>
              <a:gd name="connsiteY233" fmla="*/ 85626 h 172277"/>
              <a:gd name="connsiteX234" fmla="*/ 887174 w 1010106"/>
              <a:gd name="connsiteY234" fmla="*/ 77710 h 172277"/>
              <a:gd name="connsiteX235" fmla="*/ 899239 w 1010106"/>
              <a:gd name="connsiteY235" fmla="*/ 89959 h 172277"/>
              <a:gd name="connsiteX236" fmla="*/ 893040 w 1010106"/>
              <a:gd name="connsiteY236" fmla="*/ 99154 h 172277"/>
              <a:gd name="connsiteX237" fmla="*/ 862654 w 1010106"/>
              <a:gd name="connsiteY237" fmla="*/ 109847 h 172277"/>
              <a:gd name="connsiteX238" fmla="*/ 860568 w 1010106"/>
              <a:gd name="connsiteY238" fmla="*/ 107035 h 172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10106" h="172277">
                <a:moveTo>
                  <a:pt x="713595" y="65738"/>
                </a:moveTo>
                <a:cubicBezTo>
                  <a:pt x="707718" y="65738"/>
                  <a:pt x="702533" y="70842"/>
                  <a:pt x="699791" y="72882"/>
                </a:cubicBezTo>
                <a:cubicBezTo>
                  <a:pt x="693914" y="78217"/>
                  <a:pt x="682875" y="88679"/>
                  <a:pt x="671122" y="105238"/>
                </a:cubicBezTo>
                <a:cubicBezTo>
                  <a:pt x="669728" y="107300"/>
                  <a:pt x="668368" y="107300"/>
                  <a:pt x="668714" y="105238"/>
                </a:cubicBezTo>
                <a:cubicBezTo>
                  <a:pt x="671122" y="93012"/>
                  <a:pt x="673208" y="83586"/>
                  <a:pt x="673899" y="76696"/>
                </a:cubicBezTo>
                <a:cubicBezTo>
                  <a:pt x="674579" y="72628"/>
                  <a:pt x="674579" y="65749"/>
                  <a:pt x="669405" y="65749"/>
                </a:cubicBezTo>
                <a:lnTo>
                  <a:pt x="647673" y="89970"/>
                </a:lnTo>
                <a:cubicBezTo>
                  <a:pt x="652858" y="88184"/>
                  <a:pt x="653527" y="90731"/>
                  <a:pt x="652133" y="99926"/>
                </a:cubicBezTo>
                <a:cubicBezTo>
                  <a:pt x="651591" y="103578"/>
                  <a:pt x="650934" y="107358"/>
                  <a:pt x="650220" y="111276"/>
                </a:cubicBezTo>
                <a:cubicBezTo>
                  <a:pt x="650139" y="111333"/>
                  <a:pt x="650070" y="111356"/>
                  <a:pt x="649966" y="111391"/>
                </a:cubicBezTo>
                <a:cubicBezTo>
                  <a:pt x="637118" y="121946"/>
                  <a:pt x="624121" y="132316"/>
                  <a:pt x="611123" y="142664"/>
                </a:cubicBezTo>
                <a:cubicBezTo>
                  <a:pt x="611100" y="142698"/>
                  <a:pt x="611088" y="142721"/>
                  <a:pt x="611077" y="142733"/>
                </a:cubicBezTo>
                <a:cubicBezTo>
                  <a:pt x="603161" y="148460"/>
                  <a:pt x="590497" y="154970"/>
                  <a:pt x="581717" y="154970"/>
                </a:cubicBezTo>
                <a:cubicBezTo>
                  <a:pt x="568961" y="154970"/>
                  <a:pt x="561356" y="147584"/>
                  <a:pt x="561702" y="127707"/>
                </a:cubicBezTo>
                <a:cubicBezTo>
                  <a:pt x="561702" y="124896"/>
                  <a:pt x="562036" y="122603"/>
                  <a:pt x="562036" y="120828"/>
                </a:cubicBezTo>
                <a:cubicBezTo>
                  <a:pt x="562381" y="118005"/>
                  <a:pt x="563061" y="117775"/>
                  <a:pt x="564444" y="117256"/>
                </a:cubicBezTo>
                <a:cubicBezTo>
                  <a:pt x="575840" y="113672"/>
                  <a:pt x="588619" y="109593"/>
                  <a:pt x="600349" y="103993"/>
                </a:cubicBezTo>
                <a:cubicBezTo>
                  <a:pt x="610351" y="99407"/>
                  <a:pt x="623141" y="91745"/>
                  <a:pt x="623487" y="81051"/>
                </a:cubicBezTo>
                <a:cubicBezTo>
                  <a:pt x="623487" y="71614"/>
                  <a:pt x="615559" y="65749"/>
                  <a:pt x="607608" y="65749"/>
                </a:cubicBezTo>
                <a:cubicBezTo>
                  <a:pt x="599658" y="65749"/>
                  <a:pt x="580657" y="74161"/>
                  <a:pt x="570309" y="81558"/>
                </a:cubicBezTo>
                <a:cubicBezTo>
                  <a:pt x="568362" y="82849"/>
                  <a:pt x="565562" y="85004"/>
                  <a:pt x="562462" y="88126"/>
                </a:cubicBezTo>
                <a:cubicBezTo>
                  <a:pt x="562462" y="88126"/>
                  <a:pt x="559432" y="90546"/>
                  <a:pt x="552138" y="91825"/>
                </a:cubicBezTo>
                <a:cubicBezTo>
                  <a:pt x="544337" y="93231"/>
                  <a:pt x="540200" y="91491"/>
                  <a:pt x="538253" y="91145"/>
                </a:cubicBezTo>
                <a:cubicBezTo>
                  <a:pt x="534692" y="90085"/>
                  <a:pt x="531443" y="87804"/>
                  <a:pt x="531362" y="87539"/>
                </a:cubicBezTo>
                <a:cubicBezTo>
                  <a:pt x="531512" y="86882"/>
                  <a:pt x="531858" y="85165"/>
                  <a:pt x="531858" y="85165"/>
                </a:cubicBezTo>
                <a:cubicBezTo>
                  <a:pt x="531858" y="85165"/>
                  <a:pt x="532664" y="80959"/>
                  <a:pt x="532664" y="78989"/>
                </a:cubicBezTo>
                <a:cubicBezTo>
                  <a:pt x="533021" y="71603"/>
                  <a:pt x="528170" y="65749"/>
                  <a:pt x="521268" y="65749"/>
                </a:cubicBezTo>
                <a:cubicBezTo>
                  <a:pt x="513329" y="65749"/>
                  <a:pt x="508501" y="71868"/>
                  <a:pt x="507452" y="75440"/>
                </a:cubicBezTo>
                <a:cubicBezTo>
                  <a:pt x="506796" y="77479"/>
                  <a:pt x="507821" y="78228"/>
                  <a:pt x="508858" y="79254"/>
                </a:cubicBezTo>
                <a:cubicBezTo>
                  <a:pt x="510921" y="81051"/>
                  <a:pt x="513329" y="84358"/>
                  <a:pt x="513329" y="91745"/>
                </a:cubicBezTo>
                <a:cubicBezTo>
                  <a:pt x="513329" y="106540"/>
                  <a:pt x="501253" y="125668"/>
                  <a:pt x="479498" y="144530"/>
                </a:cubicBezTo>
                <a:cubicBezTo>
                  <a:pt x="476387" y="147573"/>
                  <a:pt x="475361" y="147573"/>
                  <a:pt x="475361" y="143758"/>
                </a:cubicBezTo>
                <a:cubicBezTo>
                  <a:pt x="475361" y="132259"/>
                  <a:pt x="475004" y="118258"/>
                  <a:pt x="474324" y="103463"/>
                </a:cubicBezTo>
                <a:cubicBezTo>
                  <a:pt x="473276" y="84347"/>
                  <a:pt x="469485" y="65738"/>
                  <a:pt x="459126" y="65738"/>
                </a:cubicBezTo>
                <a:lnTo>
                  <a:pt x="446704" y="82561"/>
                </a:lnTo>
                <a:cubicBezTo>
                  <a:pt x="451221" y="82561"/>
                  <a:pt x="453330" y="89567"/>
                  <a:pt x="455277" y="103820"/>
                </a:cubicBezTo>
                <a:cubicBezTo>
                  <a:pt x="438926" y="119538"/>
                  <a:pt x="420812" y="132800"/>
                  <a:pt x="402341" y="146017"/>
                </a:cubicBezTo>
                <a:cubicBezTo>
                  <a:pt x="399587" y="147469"/>
                  <a:pt x="397433" y="148333"/>
                  <a:pt x="396303" y="148333"/>
                </a:cubicBezTo>
                <a:cubicBezTo>
                  <a:pt x="393538" y="148333"/>
                  <a:pt x="393872" y="140175"/>
                  <a:pt x="395946" y="128456"/>
                </a:cubicBezTo>
                <a:cubicBezTo>
                  <a:pt x="402860" y="91480"/>
                  <a:pt x="411490" y="48396"/>
                  <a:pt x="424258" y="6845"/>
                </a:cubicBezTo>
                <a:lnTo>
                  <a:pt x="396303" y="11419"/>
                </a:lnTo>
                <a:cubicBezTo>
                  <a:pt x="400786" y="11684"/>
                  <a:pt x="402860" y="12191"/>
                  <a:pt x="399392" y="27493"/>
                </a:cubicBezTo>
                <a:cubicBezTo>
                  <a:pt x="397260" y="37115"/>
                  <a:pt x="395117" y="46564"/>
                  <a:pt x="392985" y="55943"/>
                </a:cubicBezTo>
                <a:cubicBezTo>
                  <a:pt x="391775" y="57960"/>
                  <a:pt x="384539" y="67259"/>
                  <a:pt x="384539" y="67259"/>
                </a:cubicBezTo>
                <a:cubicBezTo>
                  <a:pt x="384539" y="67259"/>
                  <a:pt x="378662" y="73700"/>
                  <a:pt x="374906" y="76823"/>
                </a:cubicBezTo>
                <a:cubicBezTo>
                  <a:pt x="369409" y="81386"/>
                  <a:pt x="364316" y="83656"/>
                  <a:pt x="363291" y="84197"/>
                </a:cubicBezTo>
                <a:cubicBezTo>
                  <a:pt x="359891" y="86041"/>
                  <a:pt x="352863" y="86018"/>
                  <a:pt x="352863" y="86018"/>
                </a:cubicBezTo>
                <a:cubicBezTo>
                  <a:pt x="352206" y="85949"/>
                  <a:pt x="351526" y="85822"/>
                  <a:pt x="350869" y="85672"/>
                </a:cubicBezTo>
                <a:cubicBezTo>
                  <a:pt x="348265" y="75140"/>
                  <a:pt x="340994" y="65738"/>
                  <a:pt x="324828" y="65738"/>
                </a:cubicBezTo>
                <a:cubicBezTo>
                  <a:pt x="315840" y="65738"/>
                  <a:pt x="303073" y="71603"/>
                  <a:pt x="291342" y="78493"/>
                </a:cubicBezTo>
                <a:cubicBezTo>
                  <a:pt x="265785" y="94026"/>
                  <a:pt x="257500" y="119526"/>
                  <a:pt x="257143" y="137628"/>
                </a:cubicBezTo>
                <a:cubicBezTo>
                  <a:pt x="257143" y="139207"/>
                  <a:pt x="257304" y="141765"/>
                  <a:pt x="257454" y="143251"/>
                </a:cubicBezTo>
                <a:lnTo>
                  <a:pt x="254539" y="146593"/>
                </a:lnTo>
                <a:lnTo>
                  <a:pt x="249330" y="151294"/>
                </a:lnTo>
                <a:cubicBezTo>
                  <a:pt x="243949" y="155892"/>
                  <a:pt x="239121" y="158588"/>
                  <a:pt x="238810" y="158738"/>
                </a:cubicBezTo>
                <a:cubicBezTo>
                  <a:pt x="237830" y="159153"/>
                  <a:pt x="236966" y="159395"/>
                  <a:pt x="236252" y="159487"/>
                </a:cubicBezTo>
                <a:cubicBezTo>
                  <a:pt x="235964" y="159510"/>
                  <a:pt x="235699" y="159533"/>
                  <a:pt x="235411" y="159533"/>
                </a:cubicBezTo>
                <a:cubicBezTo>
                  <a:pt x="226089" y="159533"/>
                  <a:pt x="218138" y="148587"/>
                  <a:pt x="213656" y="142226"/>
                </a:cubicBezTo>
                <a:cubicBezTo>
                  <a:pt x="207088" y="132789"/>
                  <a:pt x="201914" y="122084"/>
                  <a:pt x="199160" y="117993"/>
                </a:cubicBezTo>
                <a:cubicBezTo>
                  <a:pt x="197777" y="115205"/>
                  <a:pt x="196037" y="112900"/>
                  <a:pt x="194666" y="111126"/>
                </a:cubicBezTo>
                <a:cubicBezTo>
                  <a:pt x="193272" y="109593"/>
                  <a:pt x="193272" y="108337"/>
                  <a:pt x="197420" y="106286"/>
                </a:cubicBezTo>
                <a:cubicBezTo>
                  <a:pt x="205693" y="101182"/>
                  <a:pt x="224003" y="89198"/>
                  <a:pt x="228843" y="85637"/>
                </a:cubicBezTo>
                <a:cubicBezTo>
                  <a:pt x="232968" y="82330"/>
                  <a:pt x="238165" y="77721"/>
                  <a:pt x="238165" y="73665"/>
                </a:cubicBezTo>
                <a:cubicBezTo>
                  <a:pt x="238165" y="70589"/>
                  <a:pt x="236425" y="65507"/>
                  <a:pt x="230560" y="65507"/>
                </a:cubicBezTo>
                <a:cubicBezTo>
                  <a:pt x="228163" y="65507"/>
                  <a:pt x="226434" y="66003"/>
                  <a:pt x="223323" y="67789"/>
                </a:cubicBezTo>
                <a:cubicBezTo>
                  <a:pt x="219878" y="69310"/>
                  <a:pt x="216755" y="71603"/>
                  <a:pt x="214013" y="73665"/>
                </a:cubicBezTo>
                <a:cubicBezTo>
                  <a:pt x="211927" y="75175"/>
                  <a:pt x="211236" y="76972"/>
                  <a:pt x="211582" y="79530"/>
                </a:cubicBezTo>
                <a:cubicBezTo>
                  <a:pt x="211927" y="82077"/>
                  <a:pt x="209842" y="89475"/>
                  <a:pt x="201557" y="96354"/>
                </a:cubicBezTo>
                <a:cubicBezTo>
                  <a:pt x="193629" y="102968"/>
                  <a:pt x="184998" y="108061"/>
                  <a:pt x="177059" y="111379"/>
                </a:cubicBezTo>
                <a:cubicBezTo>
                  <a:pt x="173245" y="112647"/>
                  <a:pt x="172911" y="112140"/>
                  <a:pt x="173591" y="108591"/>
                </a:cubicBezTo>
                <a:cubicBezTo>
                  <a:pt x="179479" y="83091"/>
                  <a:pt x="192938" y="18333"/>
                  <a:pt x="195692" y="9668"/>
                </a:cubicBezTo>
                <a:lnTo>
                  <a:pt x="169109" y="13747"/>
                </a:lnTo>
                <a:cubicBezTo>
                  <a:pt x="173591" y="13251"/>
                  <a:pt x="173948" y="15014"/>
                  <a:pt x="172220" y="25465"/>
                </a:cubicBezTo>
                <a:cubicBezTo>
                  <a:pt x="167714" y="50216"/>
                  <a:pt x="155638" y="108591"/>
                  <a:pt x="148033" y="136119"/>
                </a:cubicBezTo>
                <a:cubicBezTo>
                  <a:pt x="145959" y="144277"/>
                  <a:pt x="143205" y="154198"/>
                  <a:pt x="140451" y="165686"/>
                </a:cubicBezTo>
                <a:cubicBezTo>
                  <a:pt x="139414" y="169270"/>
                  <a:pt x="139414" y="171275"/>
                  <a:pt x="141834" y="171275"/>
                </a:cubicBezTo>
                <a:cubicBezTo>
                  <a:pt x="143920" y="171275"/>
                  <a:pt x="152550" y="167196"/>
                  <a:pt x="154601" y="165940"/>
                </a:cubicBezTo>
                <a:cubicBezTo>
                  <a:pt x="157033" y="164154"/>
                  <a:pt x="159441" y="161826"/>
                  <a:pt x="161169" y="157263"/>
                </a:cubicBezTo>
                <a:cubicBezTo>
                  <a:pt x="163935" y="149382"/>
                  <a:pt x="166343" y="139679"/>
                  <a:pt x="167726" y="133814"/>
                </a:cubicBezTo>
                <a:cubicBezTo>
                  <a:pt x="168774" y="129240"/>
                  <a:pt x="169800" y="124389"/>
                  <a:pt x="170837" y="119791"/>
                </a:cubicBezTo>
                <a:cubicBezTo>
                  <a:pt x="171528" y="116484"/>
                  <a:pt x="171874" y="115700"/>
                  <a:pt x="173948" y="115989"/>
                </a:cubicBezTo>
                <a:cubicBezTo>
                  <a:pt x="177393" y="116484"/>
                  <a:pt x="180159" y="118766"/>
                  <a:pt x="184653" y="128456"/>
                </a:cubicBezTo>
                <a:cubicBezTo>
                  <a:pt x="189469" y="138158"/>
                  <a:pt x="196026" y="150396"/>
                  <a:pt x="201211" y="158012"/>
                </a:cubicBezTo>
                <a:cubicBezTo>
                  <a:pt x="208470" y="167956"/>
                  <a:pt x="215718" y="171275"/>
                  <a:pt x="222275" y="171275"/>
                </a:cubicBezTo>
                <a:cubicBezTo>
                  <a:pt x="227218" y="171275"/>
                  <a:pt x="233924" y="169443"/>
                  <a:pt x="241333" y="163958"/>
                </a:cubicBezTo>
                <a:cubicBezTo>
                  <a:pt x="247971" y="160086"/>
                  <a:pt x="253766" y="155523"/>
                  <a:pt x="258906" y="150154"/>
                </a:cubicBezTo>
                <a:cubicBezTo>
                  <a:pt x="262674" y="162610"/>
                  <a:pt x="272341" y="169742"/>
                  <a:pt x="285108" y="169742"/>
                </a:cubicBezTo>
                <a:cubicBezTo>
                  <a:pt x="293382" y="169742"/>
                  <a:pt x="307543" y="164142"/>
                  <a:pt x="318605" y="157252"/>
                </a:cubicBezTo>
                <a:cubicBezTo>
                  <a:pt x="341029" y="142998"/>
                  <a:pt x="352090" y="116219"/>
                  <a:pt x="352090" y="97356"/>
                </a:cubicBezTo>
                <a:cubicBezTo>
                  <a:pt x="352125" y="95720"/>
                  <a:pt x="352079" y="94015"/>
                  <a:pt x="351941" y="92309"/>
                </a:cubicBezTo>
                <a:cubicBezTo>
                  <a:pt x="365699" y="93404"/>
                  <a:pt x="379353" y="82999"/>
                  <a:pt x="389493" y="71199"/>
                </a:cubicBezTo>
                <a:cubicBezTo>
                  <a:pt x="383928" y="95582"/>
                  <a:pt x="378512" y="119376"/>
                  <a:pt x="373500" y="143482"/>
                </a:cubicBezTo>
                <a:cubicBezTo>
                  <a:pt x="370043" y="159038"/>
                  <a:pt x="372106" y="170249"/>
                  <a:pt x="376957" y="170249"/>
                </a:cubicBezTo>
                <a:cubicBezTo>
                  <a:pt x="379561" y="170249"/>
                  <a:pt x="392766" y="162068"/>
                  <a:pt x="407193" y="149266"/>
                </a:cubicBezTo>
                <a:cubicBezTo>
                  <a:pt x="424177" y="137098"/>
                  <a:pt x="440862" y="124861"/>
                  <a:pt x="456084" y="110619"/>
                </a:cubicBezTo>
                <a:cubicBezTo>
                  <a:pt x="457893" y="129194"/>
                  <a:pt x="456614" y="152320"/>
                  <a:pt x="455669" y="165433"/>
                </a:cubicBezTo>
                <a:cubicBezTo>
                  <a:pt x="455669" y="167956"/>
                  <a:pt x="456026" y="170249"/>
                  <a:pt x="458757" y="170249"/>
                </a:cubicBezTo>
                <a:cubicBezTo>
                  <a:pt x="460497" y="170249"/>
                  <a:pt x="464288" y="167461"/>
                  <a:pt x="468448" y="163889"/>
                </a:cubicBezTo>
                <a:cubicBezTo>
                  <a:pt x="471893" y="161365"/>
                  <a:pt x="474993" y="158277"/>
                  <a:pt x="479821" y="153161"/>
                </a:cubicBezTo>
                <a:cubicBezTo>
                  <a:pt x="502855" y="129424"/>
                  <a:pt x="521487" y="109132"/>
                  <a:pt x="529069" y="93012"/>
                </a:cubicBezTo>
                <a:cubicBezTo>
                  <a:pt x="536617" y="97829"/>
                  <a:pt x="545017" y="98843"/>
                  <a:pt x="554661" y="97368"/>
                </a:cubicBezTo>
                <a:cubicBezTo>
                  <a:pt x="547782" y="107254"/>
                  <a:pt x="541468" y="121750"/>
                  <a:pt x="541283" y="141477"/>
                </a:cubicBezTo>
                <a:cubicBezTo>
                  <a:pt x="541283" y="155731"/>
                  <a:pt x="547840" y="169754"/>
                  <a:pt x="564410" y="169754"/>
                </a:cubicBezTo>
                <a:cubicBezTo>
                  <a:pt x="579124" y="169754"/>
                  <a:pt x="602907" y="156341"/>
                  <a:pt x="615697" y="145660"/>
                </a:cubicBezTo>
                <a:cubicBezTo>
                  <a:pt x="626748" y="136856"/>
                  <a:pt x="637718" y="128041"/>
                  <a:pt x="648641" y="119123"/>
                </a:cubicBezTo>
                <a:cubicBezTo>
                  <a:pt x="645968" y="132558"/>
                  <a:pt x="642396" y="147768"/>
                  <a:pt x="637591" y="165686"/>
                </a:cubicBezTo>
                <a:cubicBezTo>
                  <a:pt x="636554" y="169270"/>
                  <a:pt x="636899" y="171275"/>
                  <a:pt x="638974" y="171275"/>
                </a:cubicBezTo>
                <a:cubicBezTo>
                  <a:pt x="641370" y="171275"/>
                  <a:pt x="649667" y="167196"/>
                  <a:pt x="651729" y="165686"/>
                </a:cubicBezTo>
                <a:cubicBezTo>
                  <a:pt x="653815" y="164154"/>
                  <a:pt x="656569" y="161826"/>
                  <a:pt x="657975" y="157252"/>
                </a:cubicBezTo>
                <a:cubicBezTo>
                  <a:pt x="660383" y="149370"/>
                  <a:pt x="662100" y="139668"/>
                  <a:pt x="663494" y="133803"/>
                </a:cubicBezTo>
                <a:cubicBezTo>
                  <a:pt x="664877" y="128203"/>
                  <a:pt x="666939" y="121819"/>
                  <a:pt x="671076" y="114686"/>
                </a:cubicBezTo>
                <a:cubicBezTo>
                  <a:pt x="682495" y="96838"/>
                  <a:pt x="693165" y="87665"/>
                  <a:pt x="699042" y="87665"/>
                </a:cubicBezTo>
                <a:cubicBezTo>
                  <a:pt x="701439" y="87665"/>
                  <a:pt x="703179" y="88426"/>
                  <a:pt x="704216" y="89463"/>
                </a:cubicBezTo>
                <a:cubicBezTo>
                  <a:pt x="705276" y="90224"/>
                  <a:pt x="706635" y="91745"/>
                  <a:pt x="708352" y="91745"/>
                </a:cubicBezTo>
                <a:cubicBezTo>
                  <a:pt x="710069" y="91745"/>
                  <a:pt x="713192" y="89463"/>
                  <a:pt x="717686" y="84347"/>
                </a:cubicBezTo>
                <a:cubicBezTo>
                  <a:pt x="721143" y="80544"/>
                  <a:pt x="724265" y="75935"/>
                  <a:pt x="724265" y="74149"/>
                </a:cubicBezTo>
                <a:cubicBezTo>
                  <a:pt x="724611" y="71868"/>
                  <a:pt x="722525" y="65738"/>
                  <a:pt x="713549" y="65738"/>
                </a:cubicBezTo>
                <a:moveTo>
                  <a:pt x="564444" y="107024"/>
                </a:moveTo>
                <a:cubicBezTo>
                  <a:pt x="566530" y="97345"/>
                  <a:pt x="571346" y="88933"/>
                  <a:pt x="575149" y="85626"/>
                </a:cubicBezTo>
                <a:cubicBezTo>
                  <a:pt x="578963" y="81812"/>
                  <a:pt x="585508" y="77710"/>
                  <a:pt x="591039" y="77710"/>
                </a:cubicBezTo>
                <a:cubicBezTo>
                  <a:pt x="599669" y="77710"/>
                  <a:pt x="603472" y="84093"/>
                  <a:pt x="603126" y="89959"/>
                </a:cubicBezTo>
                <a:cubicBezTo>
                  <a:pt x="603126" y="92770"/>
                  <a:pt x="601029" y="96342"/>
                  <a:pt x="596915" y="99154"/>
                </a:cubicBezTo>
                <a:cubicBezTo>
                  <a:pt x="590324" y="103221"/>
                  <a:pt x="581014" y="107035"/>
                  <a:pt x="566530" y="109847"/>
                </a:cubicBezTo>
                <a:cubicBezTo>
                  <a:pt x="564121" y="110354"/>
                  <a:pt x="564121" y="109098"/>
                  <a:pt x="564444" y="107035"/>
                </a:cubicBezTo>
                <a:moveTo>
                  <a:pt x="330716" y="102691"/>
                </a:moveTo>
                <a:cubicBezTo>
                  <a:pt x="330716" y="117751"/>
                  <a:pt x="326913" y="141961"/>
                  <a:pt x="314837" y="152689"/>
                </a:cubicBezTo>
                <a:cubicBezTo>
                  <a:pt x="311046" y="156261"/>
                  <a:pt x="304812" y="158531"/>
                  <a:pt x="299996" y="158531"/>
                </a:cubicBezTo>
                <a:cubicBezTo>
                  <a:pt x="288254" y="158531"/>
                  <a:pt x="278921" y="151156"/>
                  <a:pt x="278921" y="130772"/>
                </a:cubicBezTo>
                <a:cubicBezTo>
                  <a:pt x="279278" y="106793"/>
                  <a:pt x="286871" y="90466"/>
                  <a:pt x="295168" y="83079"/>
                </a:cubicBezTo>
                <a:cubicBezTo>
                  <a:pt x="300007" y="78735"/>
                  <a:pt x="304144" y="76972"/>
                  <a:pt x="310366" y="76972"/>
                </a:cubicBezTo>
                <a:cubicBezTo>
                  <a:pt x="327270" y="76972"/>
                  <a:pt x="331073" y="90235"/>
                  <a:pt x="330727" y="102703"/>
                </a:cubicBezTo>
                <a:moveTo>
                  <a:pt x="137225" y="6914"/>
                </a:moveTo>
                <a:cubicBezTo>
                  <a:pt x="131901" y="2650"/>
                  <a:pt x="120586" y="0"/>
                  <a:pt x="107266" y="0"/>
                </a:cubicBezTo>
                <a:cubicBezTo>
                  <a:pt x="92148" y="0"/>
                  <a:pt x="75509" y="3906"/>
                  <a:pt x="59515" y="14392"/>
                </a:cubicBezTo>
                <a:cubicBezTo>
                  <a:pt x="42646" y="25212"/>
                  <a:pt x="35974" y="37345"/>
                  <a:pt x="36228" y="51783"/>
                </a:cubicBezTo>
                <a:cubicBezTo>
                  <a:pt x="36516" y="68215"/>
                  <a:pt x="49755" y="79715"/>
                  <a:pt x="71960" y="89544"/>
                </a:cubicBezTo>
                <a:cubicBezTo>
                  <a:pt x="88829" y="96757"/>
                  <a:pt x="110492" y="105560"/>
                  <a:pt x="110492" y="126555"/>
                </a:cubicBezTo>
                <a:cubicBezTo>
                  <a:pt x="110492" y="147549"/>
                  <a:pt x="95489" y="159718"/>
                  <a:pt x="67512" y="159718"/>
                </a:cubicBezTo>
                <a:cubicBezTo>
                  <a:pt x="46644" y="159718"/>
                  <a:pt x="28035" y="151145"/>
                  <a:pt x="22665" y="138423"/>
                </a:cubicBezTo>
                <a:cubicBezTo>
                  <a:pt x="20971" y="134437"/>
                  <a:pt x="19566" y="130530"/>
                  <a:pt x="20004" y="128260"/>
                </a:cubicBezTo>
                <a:cubicBezTo>
                  <a:pt x="20891" y="126290"/>
                  <a:pt x="17342" y="125956"/>
                  <a:pt x="15118" y="128260"/>
                </a:cubicBezTo>
                <a:cubicBezTo>
                  <a:pt x="13343" y="130530"/>
                  <a:pt x="8446" y="135773"/>
                  <a:pt x="4920" y="139725"/>
                </a:cubicBezTo>
                <a:cubicBezTo>
                  <a:pt x="1775" y="142341"/>
                  <a:pt x="0" y="144968"/>
                  <a:pt x="0" y="147930"/>
                </a:cubicBezTo>
                <a:cubicBezTo>
                  <a:pt x="0" y="152838"/>
                  <a:pt x="3998" y="158427"/>
                  <a:pt x="10659" y="162667"/>
                </a:cubicBezTo>
                <a:cubicBezTo>
                  <a:pt x="18655" y="168233"/>
                  <a:pt x="35456" y="172277"/>
                  <a:pt x="52337" y="172277"/>
                </a:cubicBezTo>
                <a:cubicBezTo>
                  <a:pt x="68319" y="172277"/>
                  <a:pt x="83540" y="167449"/>
                  <a:pt x="98647" y="159902"/>
                </a:cubicBezTo>
                <a:cubicBezTo>
                  <a:pt x="117728" y="150096"/>
                  <a:pt x="135439" y="136718"/>
                  <a:pt x="135162" y="117348"/>
                </a:cubicBezTo>
                <a:cubicBezTo>
                  <a:pt x="134863" y="96930"/>
                  <a:pt x="111633" y="83033"/>
                  <a:pt x="94763" y="75509"/>
                </a:cubicBezTo>
                <a:cubicBezTo>
                  <a:pt x="75221" y="66982"/>
                  <a:pt x="57637" y="57280"/>
                  <a:pt x="57637" y="38590"/>
                </a:cubicBezTo>
                <a:cubicBezTo>
                  <a:pt x="57637" y="21202"/>
                  <a:pt x="72859" y="10935"/>
                  <a:pt x="90615" y="11177"/>
                </a:cubicBezTo>
                <a:cubicBezTo>
                  <a:pt x="113753" y="11511"/>
                  <a:pt x="124354" y="20038"/>
                  <a:pt x="121692" y="31837"/>
                </a:cubicBezTo>
                <a:cubicBezTo>
                  <a:pt x="120805" y="36089"/>
                  <a:pt x="125691" y="36758"/>
                  <a:pt x="128352" y="33808"/>
                </a:cubicBezTo>
                <a:cubicBezTo>
                  <a:pt x="132789" y="29210"/>
                  <a:pt x="135013" y="27240"/>
                  <a:pt x="138573" y="23645"/>
                </a:cubicBezTo>
                <a:cubicBezTo>
                  <a:pt x="141235" y="21006"/>
                  <a:pt x="142560" y="18736"/>
                  <a:pt x="142560" y="16432"/>
                </a:cubicBezTo>
                <a:cubicBezTo>
                  <a:pt x="142560" y="13816"/>
                  <a:pt x="141235" y="10186"/>
                  <a:pt x="137236" y="6925"/>
                </a:cubicBezTo>
                <a:moveTo>
                  <a:pt x="1007634" y="69552"/>
                </a:moveTo>
                <a:cubicBezTo>
                  <a:pt x="1005905" y="69828"/>
                  <a:pt x="1000386" y="69828"/>
                  <a:pt x="994509" y="69828"/>
                </a:cubicBezTo>
                <a:lnTo>
                  <a:pt x="976557" y="69828"/>
                </a:lnTo>
                <a:cubicBezTo>
                  <a:pt x="975174" y="69828"/>
                  <a:pt x="974471" y="69828"/>
                  <a:pt x="974828" y="68019"/>
                </a:cubicBezTo>
                <a:cubicBezTo>
                  <a:pt x="976211" y="61670"/>
                  <a:pt x="980705" y="51207"/>
                  <a:pt x="984484" y="44824"/>
                </a:cubicBezTo>
                <a:cubicBezTo>
                  <a:pt x="985867" y="43303"/>
                  <a:pt x="983482" y="42784"/>
                  <a:pt x="981039" y="44063"/>
                </a:cubicBezTo>
                <a:cubicBezTo>
                  <a:pt x="976914" y="46356"/>
                  <a:pt x="968272" y="51703"/>
                  <a:pt x="965495" y="54514"/>
                </a:cubicBezTo>
                <a:cubicBezTo>
                  <a:pt x="963444" y="56807"/>
                  <a:pt x="961013" y="59354"/>
                  <a:pt x="957579" y="67270"/>
                </a:cubicBezTo>
                <a:cubicBezTo>
                  <a:pt x="956876" y="69552"/>
                  <a:pt x="955850" y="70059"/>
                  <a:pt x="954122" y="70324"/>
                </a:cubicBezTo>
                <a:cubicBezTo>
                  <a:pt x="952394" y="70577"/>
                  <a:pt x="949985" y="71084"/>
                  <a:pt x="946886" y="71591"/>
                </a:cubicBezTo>
                <a:cubicBezTo>
                  <a:pt x="942380" y="72617"/>
                  <a:pt x="933404" y="75659"/>
                  <a:pt x="931330" y="77191"/>
                </a:cubicBezTo>
                <a:cubicBezTo>
                  <a:pt x="928576" y="79231"/>
                  <a:pt x="928922" y="80533"/>
                  <a:pt x="932033" y="80533"/>
                </a:cubicBezTo>
                <a:lnTo>
                  <a:pt x="949305" y="80533"/>
                </a:lnTo>
                <a:cubicBezTo>
                  <a:pt x="952751" y="80533"/>
                  <a:pt x="952751" y="81028"/>
                  <a:pt x="952036" y="83068"/>
                </a:cubicBezTo>
                <a:cubicBezTo>
                  <a:pt x="949732" y="91376"/>
                  <a:pt x="947093" y="101573"/>
                  <a:pt x="944604" y="111610"/>
                </a:cubicBezTo>
                <a:cubicBezTo>
                  <a:pt x="940133" y="116058"/>
                  <a:pt x="934856" y="119975"/>
                  <a:pt x="930131" y="123985"/>
                </a:cubicBezTo>
                <a:cubicBezTo>
                  <a:pt x="922814" y="130219"/>
                  <a:pt x="915394" y="136338"/>
                  <a:pt x="907731" y="142145"/>
                </a:cubicBezTo>
                <a:cubicBezTo>
                  <a:pt x="907720" y="142180"/>
                  <a:pt x="907708" y="142180"/>
                  <a:pt x="907708" y="142214"/>
                </a:cubicBezTo>
                <a:lnTo>
                  <a:pt x="904125" y="144796"/>
                </a:lnTo>
                <a:cubicBezTo>
                  <a:pt x="896289" y="149900"/>
                  <a:pt x="885561" y="154947"/>
                  <a:pt x="877818" y="154947"/>
                </a:cubicBezTo>
                <a:cubicBezTo>
                  <a:pt x="865062" y="154947"/>
                  <a:pt x="857446" y="147561"/>
                  <a:pt x="857791" y="127684"/>
                </a:cubicBezTo>
                <a:cubicBezTo>
                  <a:pt x="857791" y="124873"/>
                  <a:pt x="858137" y="122580"/>
                  <a:pt x="858137" y="120805"/>
                </a:cubicBezTo>
                <a:cubicBezTo>
                  <a:pt x="858494" y="117982"/>
                  <a:pt x="859163" y="117751"/>
                  <a:pt x="860545" y="117233"/>
                </a:cubicBezTo>
                <a:cubicBezTo>
                  <a:pt x="871964" y="113649"/>
                  <a:pt x="884732" y="109570"/>
                  <a:pt x="896450" y="103970"/>
                </a:cubicBezTo>
                <a:cubicBezTo>
                  <a:pt x="906464" y="99384"/>
                  <a:pt x="919242" y="91721"/>
                  <a:pt x="919588" y="81028"/>
                </a:cubicBezTo>
                <a:cubicBezTo>
                  <a:pt x="919588" y="71591"/>
                  <a:pt x="911649" y="65726"/>
                  <a:pt x="903687" y="65726"/>
                </a:cubicBezTo>
                <a:cubicBezTo>
                  <a:pt x="895724" y="65726"/>
                  <a:pt x="876758" y="74138"/>
                  <a:pt x="866422" y="81535"/>
                </a:cubicBezTo>
                <a:cubicBezTo>
                  <a:pt x="858817" y="86617"/>
                  <a:pt x="837822" y="104927"/>
                  <a:pt x="837396" y="141270"/>
                </a:cubicBezTo>
                <a:cubicBezTo>
                  <a:pt x="837396" y="141270"/>
                  <a:pt x="836774" y="143125"/>
                  <a:pt x="829664" y="149773"/>
                </a:cubicBezTo>
                <a:cubicBezTo>
                  <a:pt x="825021" y="154152"/>
                  <a:pt x="816655" y="159303"/>
                  <a:pt x="816655" y="159303"/>
                </a:cubicBezTo>
                <a:cubicBezTo>
                  <a:pt x="816286" y="159372"/>
                  <a:pt x="816033" y="159441"/>
                  <a:pt x="815652" y="159510"/>
                </a:cubicBezTo>
                <a:cubicBezTo>
                  <a:pt x="815399" y="159510"/>
                  <a:pt x="815192" y="159533"/>
                  <a:pt x="814961" y="159533"/>
                </a:cubicBezTo>
                <a:cubicBezTo>
                  <a:pt x="805628" y="159533"/>
                  <a:pt x="797700" y="148587"/>
                  <a:pt x="793218" y="142226"/>
                </a:cubicBezTo>
                <a:cubicBezTo>
                  <a:pt x="786638" y="132789"/>
                  <a:pt x="781487" y="122084"/>
                  <a:pt x="778710" y="117993"/>
                </a:cubicBezTo>
                <a:cubicBezTo>
                  <a:pt x="777339" y="115205"/>
                  <a:pt x="775611" y="112900"/>
                  <a:pt x="774205" y="111126"/>
                </a:cubicBezTo>
                <a:cubicBezTo>
                  <a:pt x="772822" y="109593"/>
                  <a:pt x="772822" y="108337"/>
                  <a:pt x="776982" y="106286"/>
                </a:cubicBezTo>
                <a:cubicBezTo>
                  <a:pt x="785267" y="101182"/>
                  <a:pt x="803554" y="89198"/>
                  <a:pt x="808393" y="85637"/>
                </a:cubicBezTo>
                <a:cubicBezTo>
                  <a:pt x="812541" y="82330"/>
                  <a:pt x="817715" y="77721"/>
                  <a:pt x="817715" y="73665"/>
                </a:cubicBezTo>
                <a:cubicBezTo>
                  <a:pt x="817715" y="70589"/>
                  <a:pt x="815987" y="65507"/>
                  <a:pt x="810122" y="65507"/>
                </a:cubicBezTo>
                <a:cubicBezTo>
                  <a:pt x="807713" y="65507"/>
                  <a:pt x="805985" y="66003"/>
                  <a:pt x="802874" y="67789"/>
                </a:cubicBezTo>
                <a:cubicBezTo>
                  <a:pt x="799405" y="69310"/>
                  <a:pt x="796317" y="71603"/>
                  <a:pt x="793563" y="73665"/>
                </a:cubicBezTo>
                <a:cubicBezTo>
                  <a:pt x="791478" y="75175"/>
                  <a:pt x="790786" y="76972"/>
                  <a:pt x="791144" y="79530"/>
                </a:cubicBezTo>
                <a:cubicBezTo>
                  <a:pt x="791489" y="82077"/>
                  <a:pt x="789415" y="89475"/>
                  <a:pt x="781130" y="96354"/>
                </a:cubicBezTo>
                <a:cubicBezTo>
                  <a:pt x="773191" y="102968"/>
                  <a:pt x="764560" y="108061"/>
                  <a:pt x="756621" y="111379"/>
                </a:cubicBezTo>
                <a:cubicBezTo>
                  <a:pt x="752807" y="112647"/>
                  <a:pt x="752462" y="112140"/>
                  <a:pt x="753164" y="108591"/>
                </a:cubicBezTo>
                <a:cubicBezTo>
                  <a:pt x="759053" y="83091"/>
                  <a:pt x="772488" y="18333"/>
                  <a:pt x="775265" y="9668"/>
                </a:cubicBezTo>
                <a:lnTo>
                  <a:pt x="748670" y="13747"/>
                </a:lnTo>
                <a:cubicBezTo>
                  <a:pt x="753164" y="13251"/>
                  <a:pt x="753510" y="15014"/>
                  <a:pt x="751782" y="25465"/>
                </a:cubicBezTo>
                <a:cubicBezTo>
                  <a:pt x="747299" y="50216"/>
                  <a:pt x="735212" y="108591"/>
                  <a:pt x="727607" y="136119"/>
                </a:cubicBezTo>
                <a:cubicBezTo>
                  <a:pt x="725521" y="144277"/>
                  <a:pt x="722767" y="154198"/>
                  <a:pt x="720013" y="165686"/>
                </a:cubicBezTo>
                <a:cubicBezTo>
                  <a:pt x="718976" y="169270"/>
                  <a:pt x="718976" y="171275"/>
                  <a:pt x="721373" y="171275"/>
                </a:cubicBezTo>
                <a:cubicBezTo>
                  <a:pt x="723482" y="171275"/>
                  <a:pt x="732101" y="167196"/>
                  <a:pt x="734186" y="165940"/>
                </a:cubicBezTo>
                <a:cubicBezTo>
                  <a:pt x="736572" y="164154"/>
                  <a:pt x="739014" y="161826"/>
                  <a:pt x="740731" y="157263"/>
                </a:cubicBezTo>
                <a:cubicBezTo>
                  <a:pt x="743474" y="149382"/>
                  <a:pt x="745917" y="139679"/>
                  <a:pt x="747311" y="133814"/>
                </a:cubicBezTo>
                <a:cubicBezTo>
                  <a:pt x="748348" y="129240"/>
                  <a:pt x="749385" y="124389"/>
                  <a:pt x="750399" y="119791"/>
                </a:cubicBezTo>
                <a:cubicBezTo>
                  <a:pt x="751090" y="116484"/>
                  <a:pt x="751448" y="115700"/>
                  <a:pt x="753510" y="115989"/>
                </a:cubicBezTo>
                <a:cubicBezTo>
                  <a:pt x="756955" y="116484"/>
                  <a:pt x="759721" y="118766"/>
                  <a:pt x="764215" y="128456"/>
                </a:cubicBezTo>
                <a:cubicBezTo>
                  <a:pt x="769043" y="138158"/>
                  <a:pt x="775622" y="150396"/>
                  <a:pt x="780784" y="158012"/>
                </a:cubicBezTo>
                <a:cubicBezTo>
                  <a:pt x="788032" y="167956"/>
                  <a:pt x="795292" y="171275"/>
                  <a:pt x="801825" y="171275"/>
                </a:cubicBezTo>
                <a:cubicBezTo>
                  <a:pt x="807057" y="171275"/>
                  <a:pt x="814247" y="169270"/>
                  <a:pt x="822140" y="163013"/>
                </a:cubicBezTo>
                <a:cubicBezTo>
                  <a:pt x="828109" y="159164"/>
                  <a:pt x="833375" y="154636"/>
                  <a:pt x="838110" y="149451"/>
                </a:cubicBezTo>
                <a:cubicBezTo>
                  <a:pt x="840231" y="160559"/>
                  <a:pt x="847075" y="169754"/>
                  <a:pt x="860522" y="169754"/>
                </a:cubicBezTo>
                <a:cubicBezTo>
                  <a:pt x="875790" y="169754"/>
                  <a:pt x="900771" y="155339"/>
                  <a:pt x="913193" y="144484"/>
                </a:cubicBezTo>
                <a:cubicBezTo>
                  <a:pt x="920084" y="139184"/>
                  <a:pt x="926813" y="133630"/>
                  <a:pt x="933473" y="127995"/>
                </a:cubicBezTo>
                <a:cubicBezTo>
                  <a:pt x="936388" y="125529"/>
                  <a:pt x="939407" y="123121"/>
                  <a:pt x="942380" y="120621"/>
                </a:cubicBezTo>
                <a:cubicBezTo>
                  <a:pt x="940202" y="129793"/>
                  <a:pt x="938313" y="138400"/>
                  <a:pt x="937160" y="144784"/>
                </a:cubicBezTo>
                <a:cubicBezTo>
                  <a:pt x="934406" y="158531"/>
                  <a:pt x="935432" y="170249"/>
                  <a:pt x="942691" y="170249"/>
                </a:cubicBezTo>
                <a:cubicBezTo>
                  <a:pt x="948568" y="170249"/>
                  <a:pt x="969286" y="155731"/>
                  <a:pt x="983793" y="140693"/>
                </a:cubicBezTo>
                <a:cubicBezTo>
                  <a:pt x="984807" y="139668"/>
                  <a:pt x="982733" y="137882"/>
                  <a:pt x="981005" y="138919"/>
                </a:cubicBezTo>
                <a:cubicBezTo>
                  <a:pt x="976177" y="142456"/>
                  <a:pt x="965126" y="150615"/>
                  <a:pt x="960298" y="150615"/>
                </a:cubicBezTo>
                <a:cubicBezTo>
                  <a:pt x="957210" y="150615"/>
                  <a:pt x="956853" y="145003"/>
                  <a:pt x="958915" y="132028"/>
                </a:cubicBezTo>
                <a:cubicBezTo>
                  <a:pt x="960644" y="121070"/>
                  <a:pt x="965472" y="97610"/>
                  <a:pt x="970657" y="82549"/>
                </a:cubicBezTo>
                <a:cubicBezTo>
                  <a:pt x="971337" y="81028"/>
                  <a:pt x="972051" y="80533"/>
                  <a:pt x="973780" y="80533"/>
                </a:cubicBezTo>
                <a:cubicBezTo>
                  <a:pt x="976511" y="80533"/>
                  <a:pt x="980302" y="80268"/>
                  <a:pt x="983447" y="80014"/>
                </a:cubicBezTo>
                <a:cubicBezTo>
                  <a:pt x="985821" y="80014"/>
                  <a:pt x="991375" y="78977"/>
                  <a:pt x="994809" y="77952"/>
                </a:cubicBezTo>
                <a:cubicBezTo>
                  <a:pt x="1001388" y="75935"/>
                  <a:pt x="1006885" y="72363"/>
                  <a:pt x="1008636" y="71338"/>
                </a:cubicBezTo>
                <a:cubicBezTo>
                  <a:pt x="1011045" y="70059"/>
                  <a:pt x="1010353" y="69033"/>
                  <a:pt x="1007588" y="69540"/>
                </a:cubicBezTo>
                <a:moveTo>
                  <a:pt x="860568" y="107024"/>
                </a:moveTo>
                <a:cubicBezTo>
                  <a:pt x="862654" y="97345"/>
                  <a:pt x="867494" y="88933"/>
                  <a:pt x="871273" y="85626"/>
                </a:cubicBezTo>
                <a:cubicBezTo>
                  <a:pt x="875099" y="81812"/>
                  <a:pt x="881632" y="77710"/>
                  <a:pt x="887174" y="77710"/>
                </a:cubicBezTo>
                <a:cubicBezTo>
                  <a:pt x="895793" y="77710"/>
                  <a:pt x="899585" y="84093"/>
                  <a:pt x="899239" y="89959"/>
                </a:cubicBezTo>
                <a:cubicBezTo>
                  <a:pt x="899239" y="92770"/>
                  <a:pt x="897153" y="96342"/>
                  <a:pt x="893040" y="99154"/>
                </a:cubicBezTo>
                <a:cubicBezTo>
                  <a:pt x="886449" y="103221"/>
                  <a:pt x="877138" y="107035"/>
                  <a:pt x="862654" y="109847"/>
                </a:cubicBezTo>
                <a:cubicBezTo>
                  <a:pt x="860246" y="110354"/>
                  <a:pt x="860246" y="109098"/>
                  <a:pt x="860568" y="107035"/>
                </a:cubicBezTo>
              </a:path>
            </a:pathLst>
          </a:custGeom>
          <a:solidFill>
            <a:schemeClr val="bg1"/>
          </a:solidFill>
          <a:ln w="1151" cap="flat">
            <a:noFill/>
            <a:prstDash val="solid"/>
            <a:miter/>
          </a:ln>
        </p:spPr>
        <p:txBody>
          <a:bodyPr rtlCol="0" anchor="ctr"/>
          <a:lstStyle/>
          <a:p>
            <a:endParaRPr lang="sv-SE" dirty="0"/>
          </a:p>
        </p:txBody>
      </p:sp>
      <p:sp>
        <p:nvSpPr>
          <p:cNvPr id="16" name="Platshållare för text 15">
            <a:extLst>
              <a:ext uri="{FF2B5EF4-FFF2-40B4-BE49-F238E27FC236}">
                <a16:creationId xmlns:a16="http://schemas.microsoft.com/office/drawing/2014/main" id="{F46BEE33-0529-BAC3-D725-286055F85184}"/>
              </a:ext>
            </a:extLst>
          </p:cNvPr>
          <p:cNvSpPr>
            <a:spLocks noGrp="1"/>
          </p:cNvSpPr>
          <p:nvPr>
            <p:ph type="body" sz="quarter" idx="10" hasCustomPrompt="1"/>
          </p:nvPr>
        </p:nvSpPr>
        <p:spPr>
          <a:xfrm>
            <a:off x="334963" y="2420938"/>
            <a:ext cx="4680000" cy="3671887"/>
          </a:xfrm>
        </p:spPr>
        <p:txBody>
          <a:bodyPr wrap="square" numCol="1" spcCol="0"/>
          <a:lstStyle>
            <a:lvl1pPr marL="1793875" indent="-1793875">
              <a:buNone/>
              <a:tabLst>
                <a:tab pos="1793875" algn="l"/>
              </a:tabLst>
              <a:defRPr/>
            </a:lvl1pPr>
            <a:lvl2pPr marL="180975" indent="0">
              <a:buNone/>
              <a:defRPr/>
            </a:lvl2pPr>
          </a:lstStyle>
          <a:p>
            <a:pPr lvl="0"/>
            <a:r>
              <a:rPr lang="sv-SE" dirty="0"/>
              <a:t>08.00 Använd TAB för att flytta text höger</a:t>
            </a:r>
          </a:p>
        </p:txBody>
      </p:sp>
      <p:sp>
        <p:nvSpPr>
          <p:cNvPr id="3" name="Underrubrik 2">
            <a:extLst>
              <a:ext uri="{FF2B5EF4-FFF2-40B4-BE49-F238E27FC236}">
                <a16:creationId xmlns:a16="http://schemas.microsoft.com/office/drawing/2014/main" id="{C0EA7789-D837-A645-D8B4-DA8954209765}"/>
              </a:ext>
            </a:extLst>
          </p:cNvPr>
          <p:cNvSpPr>
            <a:spLocks noGrp="1"/>
          </p:cNvSpPr>
          <p:nvPr>
            <p:ph type="subTitle" idx="1" hasCustomPrompt="1"/>
          </p:nvPr>
        </p:nvSpPr>
        <p:spPr>
          <a:xfrm>
            <a:off x="334962" y="1357796"/>
            <a:ext cx="9685337" cy="558318"/>
          </a:xfrm>
        </p:spPr>
        <p:txBody>
          <a:bodyPr>
            <a:noAutofit/>
          </a:bodyPr>
          <a:lstStyle>
            <a:lvl1pPr marL="0" indent="0" algn="l">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Skriv en beskrivande text</a:t>
            </a:r>
          </a:p>
        </p:txBody>
      </p:sp>
      <p:sp>
        <p:nvSpPr>
          <p:cNvPr id="6" name="Rubrik 5">
            <a:extLst>
              <a:ext uri="{FF2B5EF4-FFF2-40B4-BE49-F238E27FC236}">
                <a16:creationId xmlns:a16="http://schemas.microsoft.com/office/drawing/2014/main" id="{1866B906-014D-A382-E978-809025409D02}"/>
              </a:ext>
            </a:extLst>
          </p:cNvPr>
          <p:cNvSpPr>
            <a:spLocks noGrp="1"/>
          </p:cNvSpPr>
          <p:nvPr>
            <p:ph type="title" hasCustomPrompt="1"/>
          </p:nvPr>
        </p:nvSpPr>
        <p:spPr>
          <a:xfrm>
            <a:off x="334962" y="552451"/>
            <a:ext cx="9685337" cy="704345"/>
          </a:xfrm>
        </p:spPr>
        <p:txBody>
          <a:bodyPr/>
          <a:lstStyle>
            <a:lvl1pPr>
              <a:defRPr>
                <a:solidFill>
                  <a:schemeClr val="tx1"/>
                </a:solidFill>
              </a:defRPr>
            </a:lvl1pPr>
          </a:lstStyle>
          <a:p>
            <a:r>
              <a:rPr lang="sv-SE" dirty="0"/>
              <a:t>Skriv rubrik</a:t>
            </a:r>
          </a:p>
        </p:txBody>
      </p:sp>
      <p:sp>
        <p:nvSpPr>
          <p:cNvPr id="9" name="Platshållare för text 15">
            <a:extLst>
              <a:ext uri="{FF2B5EF4-FFF2-40B4-BE49-F238E27FC236}">
                <a16:creationId xmlns:a16="http://schemas.microsoft.com/office/drawing/2014/main" id="{E843BAA9-8BCC-FC0A-082F-C092371AD9E8}"/>
              </a:ext>
            </a:extLst>
          </p:cNvPr>
          <p:cNvSpPr>
            <a:spLocks noGrp="1"/>
          </p:cNvSpPr>
          <p:nvPr>
            <p:ph type="body" sz="quarter" idx="11" hasCustomPrompt="1"/>
          </p:nvPr>
        </p:nvSpPr>
        <p:spPr>
          <a:xfrm>
            <a:off x="5340300" y="2420938"/>
            <a:ext cx="4680000" cy="3671887"/>
          </a:xfrm>
        </p:spPr>
        <p:txBody>
          <a:bodyPr wrap="square" numCol="1" spcCol="0"/>
          <a:lstStyle>
            <a:lvl1pPr marL="1793875" indent="-1793875">
              <a:buNone/>
              <a:tabLst>
                <a:tab pos="1793875" algn="l"/>
              </a:tabLst>
              <a:defRPr/>
            </a:lvl1pPr>
            <a:lvl2pPr marL="180975" indent="0">
              <a:buNone/>
              <a:defRPr/>
            </a:lvl2pPr>
          </a:lstStyle>
          <a:p>
            <a:pPr lvl="0"/>
            <a:r>
              <a:rPr lang="sv-SE" dirty="0"/>
              <a:t>08.00 Använd TAB för att flytta text höger</a:t>
            </a:r>
          </a:p>
        </p:txBody>
      </p:sp>
    </p:spTree>
    <p:extLst>
      <p:ext uri="{BB962C8B-B14F-4D97-AF65-F5344CB8AC3E}">
        <p14:creationId xmlns:p14="http://schemas.microsoft.com/office/powerpoint/2010/main" val="27531565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968533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9685338" cy="3667678"/>
          </a:xfrm>
        </p:spPr>
        <p:txBody>
          <a:bodyPr/>
          <a:lstStyle>
            <a:lvl1pPr>
              <a:defRPr/>
            </a:lvl1pPr>
          </a:lstStyle>
          <a:p>
            <a:pPr lvl="0"/>
            <a:r>
              <a:rPr lang="sv-SE" dirty="0"/>
              <a:t>Skriv 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3612041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968533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4681538" cy="3667678"/>
          </a:xfrm>
        </p:spPr>
        <p:txBody>
          <a:bodyPr/>
          <a:lstStyle>
            <a:lvl1pPr>
              <a:defRPr/>
            </a:lvl1pPr>
          </a:lstStyle>
          <a:p>
            <a:pPr lvl="0"/>
            <a:r>
              <a:rPr lang="sv-SE" dirty="0"/>
              <a:t>Skriv 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0" name="Platshållare för innehåll 2">
            <a:extLst>
              <a:ext uri="{FF2B5EF4-FFF2-40B4-BE49-F238E27FC236}">
                <a16:creationId xmlns:a16="http://schemas.microsoft.com/office/drawing/2014/main" id="{AA180532-CCF0-0FA9-5FA7-39897AA469C0}"/>
              </a:ext>
            </a:extLst>
          </p:cNvPr>
          <p:cNvSpPr>
            <a:spLocks noGrp="1"/>
          </p:cNvSpPr>
          <p:nvPr>
            <p:ph idx="13"/>
          </p:nvPr>
        </p:nvSpPr>
        <p:spPr>
          <a:xfrm>
            <a:off x="5340350" y="2425148"/>
            <a:ext cx="4681538" cy="3667678"/>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424189888"/>
      </p:ext>
    </p:extLst>
  </p:cSld>
  <p:clrMapOvr>
    <a:masterClrMapping/>
  </p:clrMapOvr>
  <p:extLst>
    <p:ext uri="{DCECCB84-F9BA-43D5-87BE-67443E8EF086}">
      <p15:sldGuideLst xmlns:p15="http://schemas.microsoft.com/office/powerpoint/2012/main">
        <p15:guide id="1" pos="3261" userDrawn="1">
          <p15:clr>
            <a:srgbClr val="FBAE40"/>
          </p15:clr>
        </p15:guide>
        <p15:guide id="2" pos="3160" userDrawn="1">
          <p15:clr>
            <a:srgbClr val="FBAE40"/>
          </p15:clr>
        </p15:guide>
        <p15:guide id="3" pos="336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F25679-0BC9-D674-45AB-591CA17B0799}"/>
              </a:ext>
            </a:extLst>
          </p:cNvPr>
          <p:cNvSpPr>
            <a:spLocks noGrp="1"/>
          </p:cNvSpPr>
          <p:nvPr>
            <p:ph type="title" hasCustomPrompt="1"/>
          </p:nvPr>
        </p:nvSpPr>
        <p:spPr>
          <a:xfrm>
            <a:off x="334963" y="552451"/>
            <a:ext cx="9685338" cy="1367942"/>
          </a:xfrm>
        </p:spPr>
        <p:txBody>
          <a:bodyPr/>
          <a:lstStyle>
            <a:lvl1pPr>
              <a:defRPr/>
            </a:lvl1pPr>
          </a:lstStyle>
          <a:p>
            <a:r>
              <a:rPr lang="sv-SE" dirty="0"/>
              <a:t>Skriv rubrik</a:t>
            </a:r>
          </a:p>
        </p:txBody>
      </p:sp>
      <p:sp>
        <p:nvSpPr>
          <p:cNvPr id="3" name="Platshållare för datum 2">
            <a:extLst>
              <a:ext uri="{FF2B5EF4-FFF2-40B4-BE49-F238E27FC236}">
                <a16:creationId xmlns:a16="http://schemas.microsoft.com/office/drawing/2014/main" id="{378ED611-716C-B130-17A5-5EC5C3C108BD}"/>
              </a:ext>
            </a:extLst>
          </p:cNvPr>
          <p:cNvSpPr>
            <a:spLocks noGrp="1"/>
          </p:cNvSpPr>
          <p:nvPr>
            <p:ph type="dt" sz="half" idx="10"/>
          </p:nvPr>
        </p:nvSpPr>
        <p:spPr/>
        <p:txBody>
          <a:bodyPr/>
          <a:lstStyle/>
          <a:p>
            <a:r>
              <a:rPr lang="sv-SE"/>
              <a:t>2025-02-18</a:t>
            </a:r>
            <a:endParaRPr lang="sv-SE" dirty="0"/>
          </a:p>
        </p:txBody>
      </p:sp>
      <p:sp>
        <p:nvSpPr>
          <p:cNvPr id="4" name="Platshållare för sidfot 3">
            <a:extLst>
              <a:ext uri="{FF2B5EF4-FFF2-40B4-BE49-F238E27FC236}">
                <a16:creationId xmlns:a16="http://schemas.microsoft.com/office/drawing/2014/main" id="{84FC6570-191F-718A-DCCA-75F7FC5A8082}"/>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EF9000B3-11D6-605B-5CC1-DA0B4CE56EEF}"/>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867033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nehåll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1" name="Platshållare för bild 10">
            <a:extLst>
              <a:ext uri="{FF2B5EF4-FFF2-40B4-BE49-F238E27FC236}">
                <a16:creationId xmlns:a16="http://schemas.microsoft.com/office/drawing/2014/main" id="{58B5ABD1-8AFE-E4E0-603A-F307751D9C6B}"/>
              </a:ext>
            </a:extLst>
          </p:cNvPr>
          <p:cNvSpPr>
            <a:spLocks noGrp="1"/>
          </p:cNvSpPr>
          <p:nvPr>
            <p:ph type="pic" sz="quarter" idx="14"/>
          </p:nvPr>
        </p:nvSpPr>
        <p:spPr>
          <a:xfrm>
            <a:off x="6167438" y="552450"/>
            <a:ext cx="5689600" cy="5976938"/>
          </a:xfrm>
          <a:solidFill>
            <a:schemeClr val="bg1">
              <a:lumMod val="85000"/>
            </a:schemeClr>
          </a:solidFill>
        </p:spPr>
        <p:txBody>
          <a:bodyPr anchor="ctr"/>
          <a:lstStyle>
            <a:lvl1pPr marL="0" indent="0" algn="ctr">
              <a:buNone/>
              <a:defRPr sz="1200"/>
            </a:lvl1pPr>
          </a:lstStyle>
          <a:p>
            <a:r>
              <a:rPr lang="sv-SE" dirty="0"/>
              <a:t>Klicka på ikonen för att lägga till en bild</a:t>
            </a:r>
          </a:p>
        </p:txBody>
      </p:sp>
    </p:spTree>
    <p:extLst>
      <p:ext uri="{BB962C8B-B14F-4D97-AF65-F5344CB8AC3E}">
        <p14:creationId xmlns:p14="http://schemas.microsoft.com/office/powerpoint/2010/main" val="3197351073"/>
      </p:ext>
    </p:extLst>
  </p:cSld>
  <p:clrMapOvr>
    <a:masterClrMapping/>
  </p:clrMapOvr>
  <p:extLst>
    <p:ext uri="{DCECCB84-F9BA-43D5-87BE-67443E8EF086}">
      <p15:sldGuideLst xmlns:p15="http://schemas.microsoft.com/office/powerpoint/2012/main">
        <p15:guide id="3" pos="3636" userDrawn="1">
          <p15:clr>
            <a:srgbClr val="FBAE40"/>
          </p15:clr>
        </p15:guide>
        <p15:guide id="4" pos="388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och innehåll">
    <p:spTree>
      <p:nvGrpSpPr>
        <p:cNvPr id="1" name=""/>
        <p:cNvGrpSpPr/>
        <p:nvPr/>
      </p:nvGrpSpPr>
      <p:grpSpPr>
        <a:xfrm>
          <a:off x="0" y="0"/>
          <a:ext cx="0" cy="0"/>
          <a:chOff x="0" y="0"/>
          <a:chExt cx="0" cy="0"/>
        </a:xfrm>
      </p:grpSpPr>
      <p:sp>
        <p:nvSpPr>
          <p:cNvPr id="11" name="Platshållare för bild 10">
            <a:extLst>
              <a:ext uri="{FF2B5EF4-FFF2-40B4-BE49-F238E27FC236}">
                <a16:creationId xmlns:a16="http://schemas.microsoft.com/office/drawing/2014/main" id="{58B5ABD1-8AFE-E4E0-603A-F307751D9C6B}"/>
              </a:ext>
            </a:extLst>
          </p:cNvPr>
          <p:cNvSpPr>
            <a:spLocks noGrp="1"/>
          </p:cNvSpPr>
          <p:nvPr>
            <p:ph type="pic" sz="quarter" idx="14"/>
          </p:nvPr>
        </p:nvSpPr>
        <p:spPr>
          <a:xfrm>
            <a:off x="334962" y="552450"/>
            <a:ext cx="5689600" cy="5976938"/>
          </a:xfrm>
          <a:solidFill>
            <a:schemeClr val="bg1">
              <a:lumMod val="85000"/>
            </a:schemeClr>
          </a:solidFill>
        </p:spPr>
        <p:txBody>
          <a:bodyPr anchor="ctr"/>
          <a:lstStyle>
            <a:lvl1pPr marL="0" indent="0" algn="ctr">
              <a:buNone/>
              <a:defRPr sz="1200"/>
            </a:lvl1pPr>
          </a:lstStyle>
          <a:p>
            <a:r>
              <a:rPr lang="sv-SE" dirty="0"/>
              <a:t>Klicka på ikonen för att lägga till en bild</a:t>
            </a:r>
          </a:p>
        </p:txBody>
      </p:sp>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6419850"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6419850"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4045801015"/>
      </p:ext>
    </p:extLst>
  </p:cSld>
  <p:clrMapOvr>
    <a:masterClrMapping/>
  </p:clrMapOvr>
  <p:extLst>
    <p:ext uri="{DCECCB84-F9BA-43D5-87BE-67443E8EF086}">
      <p15:sldGuideLst xmlns:p15="http://schemas.microsoft.com/office/powerpoint/2012/main">
        <p15:guide id="3" pos="3795" userDrawn="1">
          <p15:clr>
            <a:srgbClr val="FBAE40"/>
          </p15:clr>
        </p15:guide>
        <p15:guide id="4" pos="404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ehåll och två bilder">
    <p:spTree>
      <p:nvGrpSpPr>
        <p:cNvPr id="1" name=""/>
        <p:cNvGrpSpPr/>
        <p:nvPr/>
      </p:nvGrpSpPr>
      <p:grpSpPr>
        <a:xfrm>
          <a:off x="0" y="0"/>
          <a:ext cx="0" cy="0"/>
          <a:chOff x="0" y="0"/>
          <a:chExt cx="0" cy="0"/>
        </a:xfrm>
      </p:grpSpPr>
      <p:sp>
        <p:nvSpPr>
          <p:cNvPr id="11" name="Platshållare för bild 10">
            <a:extLst>
              <a:ext uri="{FF2B5EF4-FFF2-40B4-BE49-F238E27FC236}">
                <a16:creationId xmlns:a16="http://schemas.microsoft.com/office/drawing/2014/main" id="{58B5ABD1-8AFE-E4E0-603A-F307751D9C6B}"/>
              </a:ext>
            </a:extLst>
          </p:cNvPr>
          <p:cNvSpPr>
            <a:spLocks noGrp="1"/>
          </p:cNvSpPr>
          <p:nvPr>
            <p:ph type="pic" sz="quarter" idx="14"/>
          </p:nvPr>
        </p:nvSpPr>
        <p:spPr>
          <a:xfrm>
            <a:off x="6167438" y="552450"/>
            <a:ext cx="3943971" cy="3538054"/>
          </a:xfrm>
          <a:solidFill>
            <a:schemeClr val="bg1">
              <a:lumMod val="85000"/>
            </a:schemeClr>
          </a:solidFill>
        </p:spPr>
        <p:txBody>
          <a:bodyPr anchor="ctr"/>
          <a:lstStyle>
            <a:lvl1pPr marL="0" indent="0" algn="ctr">
              <a:buNone/>
              <a:defRPr sz="1200"/>
            </a:lvl1pPr>
          </a:lstStyle>
          <a:p>
            <a:r>
              <a:rPr lang="sv-SE" dirty="0"/>
              <a:t>Klicka på ikonen för att lägga till en bild</a:t>
            </a:r>
          </a:p>
        </p:txBody>
      </p:sp>
      <p:sp>
        <p:nvSpPr>
          <p:cNvPr id="7" name="Platshållare för bild 10">
            <a:extLst>
              <a:ext uri="{FF2B5EF4-FFF2-40B4-BE49-F238E27FC236}">
                <a16:creationId xmlns:a16="http://schemas.microsoft.com/office/drawing/2014/main" id="{FD078754-18E4-F5B9-162F-95C18F30434A}"/>
              </a:ext>
            </a:extLst>
          </p:cNvPr>
          <p:cNvSpPr>
            <a:spLocks noGrp="1"/>
          </p:cNvSpPr>
          <p:nvPr>
            <p:ph type="pic" sz="quarter" idx="15"/>
          </p:nvPr>
        </p:nvSpPr>
        <p:spPr>
          <a:xfrm>
            <a:off x="6167438" y="4218609"/>
            <a:ext cx="2782198" cy="2306016"/>
          </a:xfrm>
          <a:solidFill>
            <a:schemeClr val="bg1">
              <a:lumMod val="85000"/>
            </a:schemeClr>
          </a:solidFill>
        </p:spPr>
        <p:txBody>
          <a:bodyPr anchor="ctr"/>
          <a:lstStyle>
            <a:lvl1pPr marL="0" indent="0" algn="ctr">
              <a:buNone/>
              <a:defRPr sz="1200"/>
            </a:lvl1pPr>
          </a:lstStyle>
          <a:p>
            <a:r>
              <a:rPr lang="sv-SE" dirty="0"/>
              <a:t>Klicka på ikonen för att lägga till en bild</a:t>
            </a:r>
          </a:p>
        </p:txBody>
      </p:sp>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3183047403"/>
      </p:ext>
    </p:extLst>
  </p:cSld>
  <p:clrMapOvr>
    <a:masterClrMapping/>
  </p:clrMapOvr>
  <p:extLst>
    <p:ext uri="{DCECCB84-F9BA-43D5-87BE-67443E8EF086}">
      <p15:sldGuideLst xmlns:p15="http://schemas.microsoft.com/office/powerpoint/2012/main">
        <p15:guide id="3" pos="3636">
          <p15:clr>
            <a:srgbClr val="FBAE40"/>
          </p15:clr>
        </p15:guide>
        <p15:guide id="4" pos="3885">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lbild">
    <p:bg>
      <p:bgPr>
        <a:solidFill>
          <a:schemeClr val="accent1"/>
        </a:solidFill>
        <a:effectLst/>
      </p:bgPr>
    </p:bg>
    <p:spTree>
      <p:nvGrpSpPr>
        <p:cNvPr id="1" name=""/>
        <p:cNvGrpSpPr/>
        <p:nvPr/>
      </p:nvGrpSpPr>
      <p:grpSpPr>
        <a:xfrm>
          <a:off x="0" y="0"/>
          <a:ext cx="0" cy="0"/>
          <a:chOff x="0" y="0"/>
          <a:chExt cx="0" cy="0"/>
        </a:xfrm>
      </p:grpSpPr>
      <p:sp>
        <p:nvSpPr>
          <p:cNvPr id="13" name="Platshållare för bild 12">
            <a:extLst>
              <a:ext uri="{FF2B5EF4-FFF2-40B4-BE49-F238E27FC236}">
                <a16:creationId xmlns:a16="http://schemas.microsoft.com/office/drawing/2014/main" id="{7C03C63D-E85D-02DD-FCCC-C4BA9EC21002}"/>
              </a:ext>
            </a:extLst>
          </p:cNvPr>
          <p:cNvSpPr>
            <a:spLocks noGrp="1"/>
          </p:cNvSpPr>
          <p:nvPr>
            <p:ph type="pic" sz="quarter" idx="14"/>
          </p:nvPr>
        </p:nvSpPr>
        <p:spPr>
          <a:xfrm>
            <a:off x="0" y="0"/>
            <a:ext cx="12192000" cy="6858000"/>
          </a:xfrm>
          <a:custGeom>
            <a:avLst/>
            <a:gdLst>
              <a:gd name="connsiteX0" fmla="*/ 10548730 w 12192000"/>
              <a:gd name="connsiteY0" fmla="*/ 1 h 6858000"/>
              <a:gd name="connsiteX1" fmla="*/ 10548730 w 12192000"/>
              <a:gd name="connsiteY1" fmla="*/ 552451 h 6858000"/>
              <a:gd name="connsiteX2" fmla="*/ 11857038 w 12192000"/>
              <a:gd name="connsiteY2" fmla="*/ 552451 h 6858000"/>
              <a:gd name="connsiteX3" fmla="*/ 11857038 w 12192000"/>
              <a:gd name="connsiteY3" fmla="*/ 1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0548730" y="1"/>
                </a:moveTo>
                <a:lnTo>
                  <a:pt x="10548730" y="552451"/>
                </a:lnTo>
                <a:lnTo>
                  <a:pt x="11857038" y="552451"/>
                </a:lnTo>
                <a:lnTo>
                  <a:pt x="11857038" y="1"/>
                </a:lnTo>
                <a:close/>
                <a:moveTo>
                  <a:pt x="0" y="0"/>
                </a:moveTo>
                <a:lnTo>
                  <a:pt x="12192000" y="0"/>
                </a:lnTo>
                <a:lnTo>
                  <a:pt x="12192000" y="6858000"/>
                </a:lnTo>
                <a:lnTo>
                  <a:pt x="0" y="6858000"/>
                </a:lnTo>
                <a:close/>
              </a:path>
            </a:pathLst>
          </a:custGeom>
          <a:solidFill>
            <a:schemeClr val="bg1">
              <a:lumMod val="85000"/>
            </a:schemeClr>
          </a:solidFill>
        </p:spPr>
        <p:txBody>
          <a:bodyPr wrap="square" anchor="ctr">
            <a:noAutofit/>
          </a:bodyPr>
          <a:lstStyle>
            <a:lvl1pPr marL="0" indent="0" algn="ctr">
              <a:buNone/>
              <a:defRPr/>
            </a:lvl1pPr>
          </a:lstStyle>
          <a:p>
            <a:r>
              <a:rPr lang="sv-SE" dirty="0"/>
              <a:t>Klicka på ikonen för att lägga till en bild</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4192031852"/>
      </p:ext>
    </p:extLst>
  </p:cSld>
  <p:clrMapOvr>
    <a:masterClrMapping/>
  </p:clrMapOvr>
  <p:extLst>
    <p:ext uri="{DCECCB84-F9BA-43D5-87BE-67443E8EF086}">
      <p15:sldGuideLst xmlns:p15="http://schemas.microsoft.com/office/powerpoint/2012/main">
        <p15:guide id="3" pos="3795">
          <p15:clr>
            <a:srgbClr val="FBAE40"/>
          </p15:clr>
        </p15:guide>
        <p15:guide id="4" pos="404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A4B93FC3-CC14-E09B-7BAD-81012D916A9E}"/>
              </a:ext>
            </a:extLst>
          </p:cNvPr>
          <p:cNvSpPr/>
          <p:nvPr userDrawn="1"/>
        </p:nvSpPr>
        <p:spPr>
          <a:xfrm>
            <a:off x="10548730" y="1"/>
            <a:ext cx="1308308" cy="55245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rubrik 1">
            <a:extLst>
              <a:ext uri="{FF2B5EF4-FFF2-40B4-BE49-F238E27FC236}">
                <a16:creationId xmlns:a16="http://schemas.microsoft.com/office/drawing/2014/main" id="{BB303B53-73BC-7736-F110-AF40987138B0}"/>
              </a:ext>
            </a:extLst>
          </p:cNvPr>
          <p:cNvSpPr>
            <a:spLocks noGrp="1"/>
          </p:cNvSpPr>
          <p:nvPr>
            <p:ph type="title"/>
          </p:nvPr>
        </p:nvSpPr>
        <p:spPr>
          <a:xfrm>
            <a:off x="334962" y="552451"/>
            <a:ext cx="11522075" cy="1367942"/>
          </a:xfrm>
          <a:prstGeom prst="rect">
            <a:avLst/>
          </a:prstGeom>
        </p:spPr>
        <p:txBody>
          <a:bodyPr vert="horz" lIns="0" tIns="0" rIns="0" bIns="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C20C44D3-02E7-D14C-F6E0-C5F0FE6B3075}"/>
              </a:ext>
            </a:extLst>
          </p:cNvPr>
          <p:cNvSpPr>
            <a:spLocks noGrp="1"/>
          </p:cNvSpPr>
          <p:nvPr>
            <p:ph type="body" idx="1"/>
          </p:nvPr>
        </p:nvSpPr>
        <p:spPr>
          <a:xfrm>
            <a:off x="334962" y="2425148"/>
            <a:ext cx="11522076" cy="3667678"/>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27B6A962-EF39-EC5A-4924-A5BF7EE590EC}"/>
              </a:ext>
            </a:extLst>
          </p:cNvPr>
          <p:cNvSpPr>
            <a:spLocks noGrp="1"/>
          </p:cNvSpPr>
          <p:nvPr>
            <p:ph type="dt" sz="half" idx="2"/>
          </p:nvPr>
        </p:nvSpPr>
        <p:spPr>
          <a:xfrm>
            <a:off x="334963" y="136515"/>
            <a:ext cx="2743200" cy="252067"/>
          </a:xfrm>
          <a:prstGeom prst="rect">
            <a:avLst/>
          </a:prstGeom>
        </p:spPr>
        <p:txBody>
          <a:bodyPr vert="horz" lIns="0" tIns="0" rIns="0" bIns="0" rtlCol="0" anchor="ctr"/>
          <a:lstStyle>
            <a:lvl1pPr algn="l">
              <a:defRPr sz="800">
                <a:solidFill>
                  <a:schemeClr val="tx1"/>
                </a:solidFill>
              </a:defRPr>
            </a:lvl1pPr>
          </a:lstStyle>
          <a:p>
            <a:r>
              <a:rPr lang="sv-SE"/>
              <a:t>2025-02-18</a:t>
            </a:r>
            <a:endParaRPr lang="sv-SE" dirty="0"/>
          </a:p>
        </p:txBody>
      </p:sp>
      <p:sp>
        <p:nvSpPr>
          <p:cNvPr id="5" name="Platshållare för sidfot 4">
            <a:extLst>
              <a:ext uri="{FF2B5EF4-FFF2-40B4-BE49-F238E27FC236}">
                <a16:creationId xmlns:a16="http://schemas.microsoft.com/office/drawing/2014/main" id="{4F3F8D06-8374-7CF8-3DA6-F35C69F16967}"/>
              </a:ext>
            </a:extLst>
          </p:cNvPr>
          <p:cNvSpPr>
            <a:spLocks noGrp="1"/>
          </p:cNvSpPr>
          <p:nvPr>
            <p:ph type="ftr" sz="quarter" idx="3"/>
          </p:nvPr>
        </p:nvSpPr>
        <p:spPr>
          <a:xfrm>
            <a:off x="7289800" y="6589108"/>
            <a:ext cx="4567238" cy="185527"/>
          </a:xfrm>
          <a:prstGeom prst="rect">
            <a:avLst/>
          </a:prstGeom>
        </p:spPr>
        <p:txBody>
          <a:bodyPr vert="horz" lIns="0" tIns="0" rIns="0" bIns="0" rtlCol="0" anchor="ctr"/>
          <a:lstStyle>
            <a:lvl1pPr algn="r">
              <a:defRPr sz="800">
                <a:solidFill>
                  <a:schemeClr val="tx1"/>
                </a:solidFill>
              </a:defRPr>
            </a:lvl1pPr>
          </a:lstStyle>
          <a:p>
            <a:endParaRPr lang="sv-SE" dirty="0"/>
          </a:p>
        </p:txBody>
      </p:sp>
      <p:sp>
        <p:nvSpPr>
          <p:cNvPr id="6" name="Platshållare för bildnummer 5">
            <a:extLst>
              <a:ext uri="{FF2B5EF4-FFF2-40B4-BE49-F238E27FC236}">
                <a16:creationId xmlns:a16="http://schemas.microsoft.com/office/drawing/2014/main" id="{93F6B2BA-8CCD-3CBA-3D46-AE677669A0EB}"/>
              </a:ext>
            </a:extLst>
          </p:cNvPr>
          <p:cNvSpPr>
            <a:spLocks noGrp="1"/>
          </p:cNvSpPr>
          <p:nvPr>
            <p:ph type="sldNum" sz="quarter" idx="4"/>
          </p:nvPr>
        </p:nvSpPr>
        <p:spPr>
          <a:xfrm>
            <a:off x="11891617" y="6590749"/>
            <a:ext cx="234881" cy="185527"/>
          </a:xfrm>
          <a:prstGeom prst="rect">
            <a:avLst/>
          </a:prstGeom>
        </p:spPr>
        <p:txBody>
          <a:bodyPr vert="horz" lIns="0" tIns="0" rIns="0" bIns="0" rtlCol="0" anchor="ctr"/>
          <a:lstStyle>
            <a:lvl1pPr algn="ctr">
              <a:defRPr sz="800">
                <a:solidFill>
                  <a:schemeClr val="tx1"/>
                </a:solidFill>
              </a:defRPr>
            </a:lvl1pPr>
          </a:lstStyle>
          <a:p>
            <a:fld id="{88B859A7-2ED4-41B8-8577-D864C71C8736}" type="slidenum">
              <a:rPr lang="sv-SE" smtClean="0"/>
              <a:pPr/>
              <a:t>‹#›</a:t>
            </a:fld>
            <a:endParaRPr lang="sv-SE" dirty="0"/>
          </a:p>
        </p:txBody>
      </p:sp>
      <p:pic>
        <p:nvPicPr>
          <p:cNvPr id="13" name="Bild 12">
            <a:extLst>
              <a:ext uri="{FF2B5EF4-FFF2-40B4-BE49-F238E27FC236}">
                <a16:creationId xmlns:a16="http://schemas.microsoft.com/office/drawing/2014/main" id="{C4ECD665-68D6-9A9B-FD1F-839C843684CF}"/>
              </a:ext>
            </a:extLst>
          </p:cNvPr>
          <p:cNvPicPr>
            <a:picLocks noChangeAspect="1"/>
          </p:cNvPicPr>
          <p:nvPr userDrawn="1"/>
        </p:nvPicPr>
        <p:blipFill>
          <a:blip>
            <a:extLst>
              <a:ext uri="{96DAC541-7B7A-43D3-8B79-37D633B846F1}">
                <asvg:svgBlip xmlns:asvg="http://schemas.microsoft.com/office/drawing/2016/SVG/main" r:embed="rId22"/>
              </a:ext>
            </a:extLst>
          </a:blip>
          <a:stretch>
            <a:fillRect/>
          </a:stretch>
        </p:blipFill>
        <p:spPr>
          <a:xfrm>
            <a:off x="10697610" y="176128"/>
            <a:ext cx="1010549" cy="172842"/>
          </a:xfrm>
          <a:prstGeom prst="rect">
            <a:avLst/>
          </a:prstGeom>
        </p:spPr>
      </p:pic>
      <p:sp>
        <p:nvSpPr>
          <p:cNvPr id="7" name="xxLanguageTextBox">
            <a:extLst>
              <a:ext uri="{FF2B5EF4-FFF2-40B4-BE49-F238E27FC236}">
                <a16:creationId xmlns:a16="http://schemas.microsoft.com/office/drawing/2014/main" id="{F16263A6-4915-3016-907F-DE0B712AAA41}"/>
              </a:ext>
            </a:extLst>
          </p:cNvPr>
          <p:cNvSpPr/>
          <p:nvPr userDrawn="1">
            <p:custDataLst>
              <p:tags r:id="rId21"/>
            </p:custDataLst>
          </p:nvPr>
        </p:nvSpPr>
        <p:spPr>
          <a:xfrm>
            <a:off x="0" y="0"/>
            <a:ext cx="12700" cy="127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Tree>
    <p:extLst>
      <p:ext uri="{BB962C8B-B14F-4D97-AF65-F5344CB8AC3E}">
        <p14:creationId xmlns:p14="http://schemas.microsoft.com/office/powerpoint/2010/main" val="185694280"/>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50" r:id="rId3"/>
    <p:sldLayoutId id="2147483656" r:id="rId4"/>
    <p:sldLayoutId id="2147483654" r:id="rId5"/>
    <p:sldLayoutId id="2147483657" r:id="rId6"/>
    <p:sldLayoutId id="2147483658" r:id="rId7"/>
    <p:sldLayoutId id="2147483660" r:id="rId8"/>
    <p:sldLayoutId id="2147483659" r:id="rId9"/>
    <p:sldLayoutId id="2147483667" r:id="rId10"/>
    <p:sldLayoutId id="2147483668" r:id="rId11"/>
    <p:sldLayoutId id="2147483661" r:id="rId12"/>
    <p:sldLayoutId id="2147483662" r:id="rId13"/>
    <p:sldLayoutId id="2147483663" r:id="rId14"/>
    <p:sldLayoutId id="2147483664" r:id="rId15"/>
    <p:sldLayoutId id="2147483665" r:id="rId16"/>
    <p:sldLayoutId id="2147483669" r:id="rId17"/>
    <p:sldLayoutId id="2147483670" r:id="rId18"/>
    <p:sldLayoutId id="2147483671" r:id="rId19"/>
  </p:sldLayoutIdLst>
  <p:hf sldNum="0" hdr="0" ftr="0" dt="0"/>
  <p:txStyles>
    <p:titleStyle>
      <a:lvl1pPr algn="l" defTabSz="914400" rtl="0" eaLnBrk="1" latinLnBrk="0" hangingPunct="1">
        <a:lnSpc>
          <a:spcPct val="100000"/>
        </a:lnSpc>
        <a:spcBef>
          <a:spcPct val="0"/>
        </a:spcBef>
        <a:buNone/>
        <a:defRPr sz="4400" b="1" kern="1200">
          <a:solidFill>
            <a:schemeClr val="accent1"/>
          </a:solidFill>
          <a:latin typeface="+mj-lt"/>
          <a:ea typeface="+mj-ea"/>
          <a:cs typeface="+mj-cs"/>
        </a:defRPr>
      </a:lvl1pPr>
    </p:titleStyle>
    <p:bodyStyle>
      <a:lvl1pPr marL="180975" indent="-180975" algn="l" defTabSz="914400" rtl="0" eaLnBrk="1" latinLnBrk="0" hangingPunct="1">
        <a:lnSpc>
          <a:spcPct val="100000"/>
        </a:lnSpc>
        <a:spcBef>
          <a:spcPts val="1600"/>
        </a:spcBef>
        <a:buFont typeface="Arial" panose="020B0604020202020204" pitchFamily="34" charset="0"/>
        <a:buChar char="•"/>
        <a:defRPr sz="2000" kern="1200">
          <a:solidFill>
            <a:schemeClr val="tx1"/>
          </a:solidFill>
          <a:latin typeface="+mn-lt"/>
          <a:ea typeface="+mn-ea"/>
          <a:cs typeface="+mn-cs"/>
        </a:defRPr>
      </a:lvl1pPr>
      <a:lvl2pPr marL="447675" indent="-266700" algn="l" defTabSz="914400" rtl="0" eaLnBrk="1" latinLnBrk="0" hangingPunct="1">
        <a:lnSpc>
          <a:spcPct val="100000"/>
        </a:lnSpc>
        <a:spcBef>
          <a:spcPts val="500"/>
        </a:spcBef>
        <a:buFont typeface="Arial" panose="020B0604020202020204" pitchFamily="34" charset="0"/>
        <a:buChar char="−"/>
        <a:tabLst>
          <a:tab pos="447675" algn="l"/>
        </a:tabLst>
        <a:defRPr sz="1800" kern="1200">
          <a:solidFill>
            <a:schemeClr val="tx1"/>
          </a:solidFill>
          <a:latin typeface="+mn-lt"/>
          <a:ea typeface="+mn-ea"/>
          <a:cs typeface="+mn-cs"/>
        </a:defRPr>
      </a:lvl2pPr>
      <a:lvl3pPr marL="628650" indent="-180975"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3pPr>
      <a:lvl4pPr marL="804863" indent="-176213" algn="l" defTabSz="914400" rtl="0" eaLnBrk="1" latinLnBrk="0" hangingPunct="1">
        <a:lnSpc>
          <a:spcPct val="10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987425" indent="-182563"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525" userDrawn="1">
          <p15:clr>
            <a:srgbClr val="F26B43"/>
          </p15:clr>
        </p15:guide>
        <p15:guide id="2" pos="211" userDrawn="1">
          <p15:clr>
            <a:srgbClr val="F26B43"/>
          </p15:clr>
        </p15:guide>
        <p15:guide id="3" pos="6312" userDrawn="1">
          <p15:clr>
            <a:srgbClr val="F26B43"/>
          </p15:clr>
        </p15:guide>
        <p15:guide id="4" orient="horz" pos="348" userDrawn="1">
          <p15:clr>
            <a:srgbClr val="F26B43"/>
          </p15:clr>
        </p15:guide>
        <p15:guide id="5" orient="horz" pos="1207" userDrawn="1">
          <p15:clr>
            <a:srgbClr val="F26B43"/>
          </p15:clr>
        </p15:guide>
        <p15:guide id="6" pos="7469" userDrawn="1">
          <p15:clr>
            <a:srgbClr val="F26B43"/>
          </p15:clr>
        </p15:guide>
        <p15:guide id="7" orient="horz" pos="3838" userDrawn="1">
          <p15:clr>
            <a:srgbClr val="F26B43"/>
          </p15:clr>
        </p15:guide>
        <p15:guide id="8" orient="horz" pos="411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hyperlink" Target="https://www.skolverket.se/styrning-och-ansvar/forandringar-inom-skolomradet/skolverket-ser-over-kursplaner-i-komvux/nya-kurser-i-komvux-i-sfi" TargetMode="External"/><Relationship Id="rId2" Type="http://schemas.openxmlformats.org/officeDocument/2006/relationships/notesSlide" Target="../notesSlides/notesSlide9.xml"/><Relationship Id="rId1" Type="http://schemas.openxmlformats.org/officeDocument/2006/relationships/slideLayout" Target="../slideLayouts/slideLayout19.xml"/><Relationship Id="rId5" Type="http://schemas.openxmlformats.org/officeDocument/2006/relationships/hyperlink" Target="https://www.skolverket.se/om-oss/nyhetsbrev-och-sociala-medier/prenumerera-pa-skolverkets-nyhetsbrev" TargetMode="External"/><Relationship Id="rId4" Type="http://schemas.openxmlformats.org/officeDocument/2006/relationships/hyperlink" Target="https://www.skolverket.se/sok-publikationer/publikationsserier/ovrigt-material/2026/information-om-de-nya-kursplanerna-i-sf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ubrik 31">
            <a:extLst>
              <a:ext uri="{FF2B5EF4-FFF2-40B4-BE49-F238E27FC236}">
                <a16:creationId xmlns:a16="http://schemas.microsoft.com/office/drawing/2014/main" id="{FD655E66-B842-B644-902F-D48EEBB632AE}"/>
              </a:ext>
            </a:extLst>
          </p:cNvPr>
          <p:cNvSpPr>
            <a:spLocks noGrp="1"/>
          </p:cNvSpPr>
          <p:nvPr>
            <p:ph type="ctrTitle"/>
          </p:nvPr>
        </p:nvSpPr>
        <p:spPr/>
        <p:txBody>
          <a:bodyPr/>
          <a:lstStyle/>
          <a:p>
            <a:r>
              <a:rPr lang="sv-SE" dirty="0"/>
              <a:t>Nya kursplaner inom </a:t>
            </a:r>
            <a:r>
              <a:rPr lang="sv-SE" dirty="0" err="1"/>
              <a:t>komvux</a:t>
            </a:r>
            <a:r>
              <a:rPr lang="sv-SE" dirty="0"/>
              <a:t> i </a:t>
            </a:r>
            <a:r>
              <a:rPr lang="sv-SE" dirty="0" err="1"/>
              <a:t>sfi</a:t>
            </a:r>
            <a:endParaRPr lang="sv-SE" dirty="0"/>
          </a:p>
        </p:txBody>
      </p:sp>
    </p:spTree>
    <p:extLst>
      <p:ext uri="{BB962C8B-B14F-4D97-AF65-F5344CB8AC3E}">
        <p14:creationId xmlns:p14="http://schemas.microsoft.com/office/powerpoint/2010/main" val="3657702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E4E3A9-2031-73D4-233F-DA4C88A66EA1}"/>
              </a:ext>
            </a:extLst>
          </p:cNvPr>
          <p:cNvSpPr>
            <a:spLocks noGrp="1"/>
          </p:cNvSpPr>
          <p:nvPr>
            <p:ph type="title"/>
          </p:nvPr>
        </p:nvSpPr>
        <p:spPr>
          <a:xfrm>
            <a:off x="624000" y="624000"/>
            <a:ext cx="7321821" cy="1231696"/>
          </a:xfrm>
        </p:spPr>
        <p:txBody>
          <a:bodyPr/>
          <a:lstStyle/>
          <a:p>
            <a:r>
              <a:rPr lang="sv-SE" dirty="0"/>
              <a:t>Utbildningen i sfi består av</a:t>
            </a:r>
          </a:p>
        </p:txBody>
      </p:sp>
      <p:sp>
        <p:nvSpPr>
          <p:cNvPr id="3" name="Platshållare för diagram 2">
            <a:extLst>
              <a:ext uri="{FF2B5EF4-FFF2-40B4-BE49-F238E27FC236}">
                <a16:creationId xmlns:a16="http://schemas.microsoft.com/office/drawing/2014/main" id="{3D48B12B-1093-27B1-CF20-72FB326818EB}"/>
              </a:ext>
            </a:extLst>
          </p:cNvPr>
          <p:cNvSpPr>
            <a:spLocks noGrp="1"/>
          </p:cNvSpPr>
          <p:nvPr>
            <p:ph idx="1"/>
          </p:nvPr>
        </p:nvSpPr>
        <p:spPr/>
        <p:txBody>
          <a:bodyPr>
            <a:normAutofit/>
          </a:bodyPr>
          <a:lstStyle/>
          <a:p>
            <a:r>
              <a:rPr lang="sv-SE" dirty="0"/>
              <a:t>tre studievägar som omfattar nio nationella kurser med en kursplan för varje kurs. </a:t>
            </a:r>
          </a:p>
          <a:p>
            <a:r>
              <a:rPr lang="sv-SE" dirty="0"/>
              <a:t>två nationella kurser för elever som behöver utveckla grundläggande läs- och skrivfärdigheter: grundläggande läs- och skrivinlärning och </a:t>
            </a:r>
            <a:r>
              <a:rPr lang="sv-SE" dirty="0" err="1"/>
              <a:t>latinisering</a:t>
            </a:r>
            <a:r>
              <a:rPr lang="sv-SE" dirty="0"/>
              <a:t>. </a:t>
            </a:r>
          </a:p>
        </p:txBody>
      </p:sp>
      <p:pic>
        <p:nvPicPr>
          <p:cNvPr id="10" name="Platshållare för bild 9" descr="En bild som visar inomhus, person, klädsel, vägg&#10;&#10;Automatiskt genererad beskrivning">
            <a:extLst>
              <a:ext uri="{FF2B5EF4-FFF2-40B4-BE49-F238E27FC236}">
                <a16:creationId xmlns:a16="http://schemas.microsoft.com/office/drawing/2014/main" id="{1F5DB10D-CF72-A1A1-6AF9-EB55C97CBF22}"/>
              </a:ext>
            </a:extLst>
          </p:cNvPr>
          <p:cNvPicPr>
            <a:picLocks noGrp="1" noChangeAspect="1"/>
          </p:cNvPicPr>
          <p:nvPr>
            <p:ph type="pic" sz="quarter" idx="10"/>
          </p:nvPr>
        </p:nvPicPr>
        <p:blipFill>
          <a:blip r:embed="rId3" cstate="hqprint">
            <a:extLst>
              <a:ext uri="{28A0092B-C50C-407E-A947-70E740481C1C}">
                <a14:useLocalDpi xmlns:a14="http://schemas.microsoft.com/office/drawing/2010/main"/>
              </a:ext>
            </a:extLst>
          </a:blip>
          <a:srcRect/>
          <a:stretch/>
        </p:blipFill>
        <p:spPr>
          <a:xfrm>
            <a:off x="7869835" y="0"/>
            <a:ext cx="4318000" cy="6335184"/>
          </a:xfrm>
        </p:spPr>
      </p:pic>
    </p:spTree>
    <p:extLst>
      <p:ext uri="{BB962C8B-B14F-4D97-AF65-F5344CB8AC3E}">
        <p14:creationId xmlns:p14="http://schemas.microsoft.com/office/powerpoint/2010/main" val="2969238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41A71-1D29-179D-389F-A005A497C1F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170C09D-0A4D-1489-2EF7-2BEA986EAC0E}"/>
              </a:ext>
            </a:extLst>
          </p:cNvPr>
          <p:cNvSpPr>
            <a:spLocks noGrp="1"/>
          </p:cNvSpPr>
          <p:nvPr>
            <p:ph type="title"/>
          </p:nvPr>
        </p:nvSpPr>
        <p:spPr/>
        <p:txBody>
          <a:bodyPr/>
          <a:lstStyle/>
          <a:p>
            <a:r>
              <a:rPr lang="sv-SE" dirty="0"/>
              <a:t>Ikraftträdande och tillämpning</a:t>
            </a:r>
          </a:p>
        </p:txBody>
      </p:sp>
      <p:sp>
        <p:nvSpPr>
          <p:cNvPr id="3" name="Platshållare för diagram 2">
            <a:extLst>
              <a:ext uri="{FF2B5EF4-FFF2-40B4-BE49-F238E27FC236}">
                <a16:creationId xmlns:a16="http://schemas.microsoft.com/office/drawing/2014/main" id="{53B5F9AE-15D5-A4B7-B6FD-E61EF738A625}"/>
              </a:ext>
            </a:extLst>
          </p:cNvPr>
          <p:cNvSpPr>
            <a:spLocks noGrp="1"/>
          </p:cNvSpPr>
          <p:nvPr>
            <p:ph type="chart" sz="quarter" idx="10"/>
          </p:nvPr>
        </p:nvSpPr>
        <p:spPr>
          <a:xfrm>
            <a:off x="1349188" y="2510117"/>
            <a:ext cx="9493625" cy="4063403"/>
          </a:xfrm>
        </p:spPr>
        <p:txBody>
          <a:bodyPr>
            <a:normAutofit/>
          </a:bodyPr>
          <a:lstStyle/>
          <a:p>
            <a:pPr marL="0" indent="0" fontAlgn="base">
              <a:spcAft>
                <a:spcPts val="500"/>
              </a:spcAft>
              <a:buNone/>
            </a:pPr>
            <a:endParaRPr lang="sv-SE" b="0" i="0" dirty="0">
              <a:solidFill>
                <a:srgbClr val="262626"/>
              </a:solidFill>
              <a:effectLst/>
              <a:latin typeface="source sans pro" panose="020B0503030403020204" pitchFamily="34" charset="0"/>
            </a:endParaRPr>
          </a:p>
          <a:p>
            <a:endParaRPr lang="sv-SE" dirty="0"/>
          </a:p>
        </p:txBody>
      </p:sp>
      <p:cxnSp>
        <p:nvCxnSpPr>
          <p:cNvPr id="6" name="Rak koppling 5">
            <a:extLst>
              <a:ext uri="{FF2B5EF4-FFF2-40B4-BE49-F238E27FC236}">
                <a16:creationId xmlns:a16="http://schemas.microsoft.com/office/drawing/2014/main" id="{5F3690EC-2A26-8996-7F63-C5CA76773056}"/>
              </a:ext>
            </a:extLst>
          </p:cNvPr>
          <p:cNvCxnSpPr>
            <a:cxnSpLocks/>
          </p:cNvCxnSpPr>
          <p:nvPr/>
        </p:nvCxnSpPr>
        <p:spPr>
          <a:xfrm>
            <a:off x="2091412" y="3187955"/>
            <a:ext cx="7784123"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7" name="Ellips 6">
            <a:extLst>
              <a:ext uri="{FF2B5EF4-FFF2-40B4-BE49-F238E27FC236}">
                <a16:creationId xmlns:a16="http://schemas.microsoft.com/office/drawing/2014/main" id="{72F3E24A-F8E8-9306-D8C4-0D4B08648293}"/>
              </a:ext>
            </a:extLst>
          </p:cNvPr>
          <p:cNvSpPr/>
          <p:nvPr/>
        </p:nvSpPr>
        <p:spPr>
          <a:xfrm>
            <a:off x="4103555" y="3044528"/>
            <a:ext cx="319691" cy="319691"/>
          </a:xfrm>
          <a:prstGeom prst="ellips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sv-SE" sz="2400"/>
          </a:p>
        </p:txBody>
      </p:sp>
      <p:sp>
        <p:nvSpPr>
          <p:cNvPr id="8" name="Ellips 7">
            <a:extLst>
              <a:ext uri="{FF2B5EF4-FFF2-40B4-BE49-F238E27FC236}">
                <a16:creationId xmlns:a16="http://schemas.microsoft.com/office/drawing/2014/main" id="{38BE83A6-8CAB-6C71-E0D2-D7C12CB9E1C7}"/>
              </a:ext>
            </a:extLst>
          </p:cNvPr>
          <p:cNvSpPr/>
          <p:nvPr/>
        </p:nvSpPr>
        <p:spPr>
          <a:xfrm>
            <a:off x="7400175" y="3029532"/>
            <a:ext cx="319691" cy="319691"/>
          </a:xfrm>
          <a:prstGeom prst="ellips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sv-SE" sz="2400"/>
          </a:p>
        </p:txBody>
      </p:sp>
      <p:sp>
        <p:nvSpPr>
          <p:cNvPr id="21" name="textruta 20">
            <a:extLst>
              <a:ext uri="{FF2B5EF4-FFF2-40B4-BE49-F238E27FC236}">
                <a16:creationId xmlns:a16="http://schemas.microsoft.com/office/drawing/2014/main" id="{EDA318CA-A01D-672D-1399-1E887D2FC650}"/>
              </a:ext>
            </a:extLst>
          </p:cNvPr>
          <p:cNvSpPr txBox="1"/>
          <p:nvPr/>
        </p:nvSpPr>
        <p:spPr>
          <a:xfrm>
            <a:off x="3454491" y="2440821"/>
            <a:ext cx="6106331" cy="379656"/>
          </a:xfrm>
          <a:prstGeom prst="rect">
            <a:avLst/>
          </a:prstGeom>
          <a:noFill/>
        </p:spPr>
        <p:txBody>
          <a:bodyPr wrap="square">
            <a:spAutoFit/>
          </a:bodyPr>
          <a:lstStyle/>
          <a:p>
            <a:r>
              <a:rPr lang="sv-SE" sz="1867" dirty="0"/>
              <a:t>15 augusti 2026 </a:t>
            </a:r>
          </a:p>
        </p:txBody>
      </p:sp>
      <p:sp>
        <p:nvSpPr>
          <p:cNvPr id="23" name="textruta 22">
            <a:extLst>
              <a:ext uri="{FF2B5EF4-FFF2-40B4-BE49-F238E27FC236}">
                <a16:creationId xmlns:a16="http://schemas.microsoft.com/office/drawing/2014/main" id="{7C461F5D-E2E6-D30C-1FFE-1409407D837E}"/>
              </a:ext>
            </a:extLst>
          </p:cNvPr>
          <p:cNvSpPr txBox="1"/>
          <p:nvPr/>
        </p:nvSpPr>
        <p:spPr>
          <a:xfrm>
            <a:off x="6852721" y="2440821"/>
            <a:ext cx="2062751" cy="379656"/>
          </a:xfrm>
          <a:prstGeom prst="rect">
            <a:avLst/>
          </a:prstGeom>
          <a:noFill/>
        </p:spPr>
        <p:txBody>
          <a:bodyPr wrap="square">
            <a:spAutoFit/>
          </a:bodyPr>
          <a:lstStyle/>
          <a:p>
            <a:r>
              <a:rPr lang="sv-SE" sz="1867" dirty="0"/>
              <a:t>1 januari 2027</a:t>
            </a:r>
          </a:p>
        </p:txBody>
      </p:sp>
      <p:sp>
        <p:nvSpPr>
          <p:cNvPr id="27" name="textruta 26">
            <a:extLst>
              <a:ext uri="{FF2B5EF4-FFF2-40B4-BE49-F238E27FC236}">
                <a16:creationId xmlns:a16="http://schemas.microsoft.com/office/drawing/2014/main" id="{53551DE4-1574-AF8F-1674-AC6FB787F114}"/>
              </a:ext>
            </a:extLst>
          </p:cNvPr>
          <p:cNvSpPr txBox="1"/>
          <p:nvPr/>
        </p:nvSpPr>
        <p:spPr>
          <a:xfrm>
            <a:off x="3454491" y="3563177"/>
            <a:ext cx="2393040" cy="379656"/>
          </a:xfrm>
          <a:prstGeom prst="rect">
            <a:avLst/>
          </a:prstGeom>
          <a:noFill/>
        </p:spPr>
        <p:txBody>
          <a:bodyPr wrap="square">
            <a:spAutoFit/>
          </a:bodyPr>
          <a:lstStyle/>
          <a:p>
            <a:r>
              <a:rPr lang="sv-SE" sz="1867" dirty="0">
                <a:solidFill>
                  <a:srgbClr val="262626"/>
                </a:solidFill>
                <a:latin typeface="source sans pro" panose="020B0503030403020204" pitchFamily="34" charset="0"/>
              </a:rPr>
              <a:t>Ikraftträdande</a:t>
            </a:r>
            <a:endParaRPr lang="sv-SE" sz="1867" dirty="0"/>
          </a:p>
        </p:txBody>
      </p:sp>
      <p:sp>
        <p:nvSpPr>
          <p:cNvPr id="28" name="textruta 27">
            <a:extLst>
              <a:ext uri="{FF2B5EF4-FFF2-40B4-BE49-F238E27FC236}">
                <a16:creationId xmlns:a16="http://schemas.microsoft.com/office/drawing/2014/main" id="{54380B6D-BC38-42C5-4525-AE88DF15141A}"/>
              </a:ext>
            </a:extLst>
          </p:cNvPr>
          <p:cNvSpPr txBox="1"/>
          <p:nvPr/>
        </p:nvSpPr>
        <p:spPr>
          <a:xfrm>
            <a:off x="6852720" y="3563177"/>
            <a:ext cx="2393040" cy="379656"/>
          </a:xfrm>
          <a:prstGeom prst="rect">
            <a:avLst/>
          </a:prstGeom>
          <a:noFill/>
        </p:spPr>
        <p:txBody>
          <a:bodyPr wrap="square">
            <a:spAutoFit/>
          </a:bodyPr>
          <a:lstStyle/>
          <a:p>
            <a:r>
              <a:rPr lang="sv-SE" sz="1867" dirty="0">
                <a:solidFill>
                  <a:srgbClr val="262626"/>
                </a:solidFill>
                <a:latin typeface="source sans pro" panose="020B0503030403020204" pitchFamily="34" charset="0"/>
              </a:rPr>
              <a:t>Tillämpning</a:t>
            </a:r>
            <a:endParaRPr lang="sv-SE" sz="1867" dirty="0"/>
          </a:p>
        </p:txBody>
      </p:sp>
    </p:spTree>
    <p:extLst>
      <p:ext uri="{BB962C8B-B14F-4D97-AF65-F5344CB8AC3E}">
        <p14:creationId xmlns:p14="http://schemas.microsoft.com/office/powerpoint/2010/main" val="1452010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67A94-89E8-6987-7FCB-09D9236D654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CB04BCD-E6CA-3473-532F-6A117BE807D9}"/>
              </a:ext>
            </a:extLst>
          </p:cNvPr>
          <p:cNvSpPr>
            <a:spLocks noGrp="1"/>
          </p:cNvSpPr>
          <p:nvPr>
            <p:ph type="title"/>
          </p:nvPr>
        </p:nvSpPr>
        <p:spPr>
          <a:xfrm>
            <a:off x="623999" y="624000"/>
            <a:ext cx="7245836" cy="1231696"/>
          </a:xfrm>
        </p:spPr>
        <p:txBody>
          <a:bodyPr/>
          <a:lstStyle/>
          <a:p>
            <a:r>
              <a:rPr lang="sv-SE" dirty="0"/>
              <a:t>Bakgrund till de nya kursplanerna</a:t>
            </a:r>
          </a:p>
        </p:txBody>
      </p:sp>
      <p:sp>
        <p:nvSpPr>
          <p:cNvPr id="3" name="Platshållare för diagram 2">
            <a:extLst>
              <a:ext uri="{FF2B5EF4-FFF2-40B4-BE49-F238E27FC236}">
                <a16:creationId xmlns:a16="http://schemas.microsoft.com/office/drawing/2014/main" id="{23F94A78-28A1-9D8A-589D-AEC38FD8355B}"/>
              </a:ext>
            </a:extLst>
          </p:cNvPr>
          <p:cNvSpPr>
            <a:spLocks noGrp="1"/>
          </p:cNvSpPr>
          <p:nvPr>
            <p:ph idx="1"/>
          </p:nvPr>
        </p:nvSpPr>
        <p:spPr>
          <a:xfrm>
            <a:off x="623999" y="2108201"/>
            <a:ext cx="6553800" cy="4044376"/>
          </a:xfrm>
        </p:spPr>
        <p:txBody>
          <a:bodyPr>
            <a:normAutofit/>
          </a:bodyPr>
          <a:lstStyle/>
          <a:p>
            <a:pPr fontAlgn="base">
              <a:spcAft>
                <a:spcPts val="500"/>
              </a:spcAft>
            </a:pPr>
            <a:r>
              <a:rPr lang="sv-SE" dirty="0"/>
              <a:t>Regeringsuppdrag 2024</a:t>
            </a:r>
          </a:p>
          <a:p>
            <a:pPr fontAlgn="base">
              <a:spcAft>
                <a:spcPts val="500"/>
              </a:spcAft>
            </a:pPr>
            <a:r>
              <a:rPr lang="sv-SE" dirty="0"/>
              <a:t>Egen kursplan för varje kurs</a:t>
            </a:r>
          </a:p>
          <a:p>
            <a:pPr fontAlgn="base">
              <a:spcAft>
                <a:spcPts val="500"/>
              </a:spcAft>
            </a:pPr>
            <a:r>
              <a:rPr lang="sv-SE" dirty="0"/>
              <a:t>Kurserna ska vara målgruppsanpassade</a:t>
            </a:r>
          </a:p>
          <a:p>
            <a:pPr fontAlgn="base">
              <a:spcAft>
                <a:spcPts val="500"/>
              </a:spcAft>
            </a:pPr>
            <a:r>
              <a:rPr lang="sv-SE" dirty="0"/>
              <a:t>Möjlighet till olika inriktningar</a:t>
            </a:r>
          </a:p>
          <a:p>
            <a:pPr fontAlgn="base">
              <a:spcAft>
                <a:spcPts val="500"/>
              </a:spcAft>
            </a:pPr>
            <a:r>
              <a:rPr lang="sv-SE" dirty="0"/>
              <a:t>Verksamhetspoäng</a:t>
            </a:r>
          </a:p>
          <a:p>
            <a:pPr fontAlgn="base">
              <a:spcAft>
                <a:spcPts val="500"/>
              </a:spcAft>
            </a:pPr>
            <a:r>
              <a:rPr lang="sv-SE" dirty="0"/>
              <a:t>Kurser för grundläggande läs- och skrivinlärning</a:t>
            </a:r>
          </a:p>
          <a:p>
            <a:pPr fontAlgn="base">
              <a:spcAft>
                <a:spcPts val="500"/>
              </a:spcAft>
            </a:pPr>
            <a:r>
              <a:rPr lang="sv-SE" dirty="0"/>
              <a:t>Delkurser</a:t>
            </a:r>
          </a:p>
          <a:p>
            <a:pPr marL="0" indent="0" fontAlgn="base">
              <a:spcAft>
                <a:spcPts val="500"/>
              </a:spcAft>
              <a:buNone/>
            </a:pPr>
            <a:endParaRPr lang="sv-SE" dirty="0"/>
          </a:p>
        </p:txBody>
      </p:sp>
      <p:pic>
        <p:nvPicPr>
          <p:cNvPr id="8" name="Platshållare för bild 7" descr="En bild som visar person, klädsel, inomhus, Inlärning&#10;&#10;AI-genererat innehåll kan vara felaktigt.">
            <a:extLst>
              <a:ext uri="{FF2B5EF4-FFF2-40B4-BE49-F238E27FC236}">
                <a16:creationId xmlns:a16="http://schemas.microsoft.com/office/drawing/2014/main" id="{747ABBF8-77CC-EFE5-4E99-292FB74233AD}"/>
              </a:ext>
            </a:extLst>
          </p:cNvPr>
          <p:cNvPicPr>
            <a:picLocks noGrp="1" noChangeAspect="1"/>
          </p:cNvPicPr>
          <p:nvPr>
            <p:ph type="pic" sz="quarter" idx="10"/>
          </p:nvPr>
        </p:nvPicPr>
        <p:blipFill>
          <a:blip r:embed="rId3" cstate="hqprint">
            <a:extLst>
              <a:ext uri="{28A0092B-C50C-407E-A947-70E740481C1C}">
                <a14:useLocalDpi xmlns:a14="http://schemas.microsoft.com/office/drawing/2010/main"/>
              </a:ext>
            </a:extLst>
          </a:blip>
          <a:srcRect/>
          <a:stretch/>
        </p:blipFill>
        <p:spPr>
          <a:xfrm>
            <a:off x="7869835" y="0"/>
            <a:ext cx="4318000" cy="6335184"/>
          </a:xfrm>
        </p:spPr>
      </p:pic>
    </p:spTree>
    <p:extLst>
      <p:ext uri="{BB962C8B-B14F-4D97-AF65-F5344CB8AC3E}">
        <p14:creationId xmlns:p14="http://schemas.microsoft.com/office/powerpoint/2010/main" val="283787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634F71-303A-D23E-1B38-B8E77AF0635E}"/>
              </a:ext>
            </a:extLst>
          </p:cNvPr>
          <p:cNvSpPr>
            <a:spLocks noGrp="1"/>
          </p:cNvSpPr>
          <p:nvPr>
            <p:ph type="title"/>
          </p:nvPr>
        </p:nvSpPr>
        <p:spPr>
          <a:xfrm>
            <a:off x="624000" y="624000"/>
            <a:ext cx="6553800" cy="1231696"/>
          </a:xfrm>
        </p:spPr>
        <p:txBody>
          <a:bodyPr wrap="square" anchor="t">
            <a:normAutofit/>
          </a:bodyPr>
          <a:lstStyle/>
          <a:p>
            <a:r>
              <a:rPr lang="sv-SE" dirty="0"/>
              <a:t>Syfte</a:t>
            </a:r>
          </a:p>
        </p:txBody>
      </p:sp>
      <p:sp>
        <p:nvSpPr>
          <p:cNvPr id="3" name="Platshållare för diagram 2">
            <a:extLst>
              <a:ext uri="{FF2B5EF4-FFF2-40B4-BE49-F238E27FC236}">
                <a16:creationId xmlns:a16="http://schemas.microsoft.com/office/drawing/2014/main" id="{2AA4B7C7-89AE-6A5F-0EE0-28F453DA6890}"/>
              </a:ext>
            </a:extLst>
          </p:cNvPr>
          <p:cNvSpPr>
            <a:spLocks noGrp="1"/>
          </p:cNvSpPr>
          <p:nvPr>
            <p:ph idx="1"/>
          </p:nvPr>
        </p:nvSpPr>
        <p:spPr>
          <a:xfrm>
            <a:off x="624000" y="2256001"/>
            <a:ext cx="6553800" cy="3784073"/>
          </a:xfrm>
        </p:spPr>
        <p:txBody>
          <a:bodyPr>
            <a:normAutofit/>
          </a:bodyPr>
          <a:lstStyle/>
          <a:p>
            <a:r>
              <a:rPr lang="sv-SE" dirty="0"/>
              <a:t>Likvärdig sfi-utbildning över hela landet</a:t>
            </a:r>
          </a:p>
          <a:p>
            <a:r>
              <a:rPr lang="sv-SE" dirty="0"/>
              <a:t>Ökad individanpassning</a:t>
            </a:r>
          </a:p>
          <a:p>
            <a:r>
              <a:rPr lang="sv-SE" dirty="0"/>
              <a:t>Nationell förväntansbild över progression</a:t>
            </a:r>
          </a:p>
          <a:p>
            <a:pPr marL="0" indent="0">
              <a:buNone/>
            </a:pPr>
            <a:endParaRPr lang="sv-SE" b="0" i="0">
              <a:effectLst/>
            </a:endParaRPr>
          </a:p>
        </p:txBody>
      </p:sp>
      <p:pic>
        <p:nvPicPr>
          <p:cNvPr id="10" name="Platshållare för bild 9">
            <a:extLst>
              <a:ext uri="{FF2B5EF4-FFF2-40B4-BE49-F238E27FC236}">
                <a16:creationId xmlns:a16="http://schemas.microsoft.com/office/drawing/2014/main" id="{548206E8-6812-F05E-9071-4BC931128E4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r="1576"/>
          <a:stretch>
            <a:fillRect/>
          </a:stretch>
        </p:blipFill>
        <p:spPr>
          <a:xfrm>
            <a:off x="7869835" y="10"/>
            <a:ext cx="4318000" cy="6335174"/>
          </a:xfrm>
          <a:prstGeom prst="rect">
            <a:avLst/>
          </a:prstGeom>
          <a:noFill/>
        </p:spPr>
      </p:pic>
    </p:spTree>
    <p:extLst>
      <p:ext uri="{BB962C8B-B14F-4D97-AF65-F5344CB8AC3E}">
        <p14:creationId xmlns:p14="http://schemas.microsoft.com/office/powerpoint/2010/main" val="2838102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6D85A-F99D-DA43-6029-91E747A8C92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0791F56-F377-2C92-A6E1-50E123974746}"/>
              </a:ext>
            </a:extLst>
          </p:cNvPr>
          <p:cNvSpPr>
            <a:spLocks noGrp="1"/>
          </p:cNvSpPr>
          <p:nvPr>
            <p:ph type="title"/>
          </p:nvPr>
        </p:nvSpPr>
        <p:spPr>
          <a:xfrm>
            <a:off x="623999" y="624000"/>
            <a:ext cx="7025497" cy="1231696"/>
          </a:xfrm>
        </p:spPr>
        <p:txBody>
          <a:bodyPr/>
          <a:lstStyle/>
          <a:p>
            <a:r>
              <a:rPr lang="sv-SE" dirty="0"/>
              <a:t>Vad är nytt i de nya kursplanerna för sfi?</a:t>
            </a:r>
          </a:p>
        </p:txBody>
      </p:sp>
      <p:sp>
        <p:nvSpPr>
          <p:cNvPr id="3" name="Platshållare för diagram 2">
            <a:extLst>
              <a:ext uri="{FF2B5EF4-FFF2-40B4-BE49-F238E27FC236}">
                <a16:creationId xmlns:a16="http://schemas.microsoft.com/office/drawing/2014/main" id="{CAC5C2BD-25CA-3027-4E79-6D9E2F9714E9}"/>
              </a:ext>
            </a:extLst>
          </p:cNvPr>
          <p:cNvSpPr>
            <a:spLocks noGrp="1"/>
          </p:cNvSpPr>
          <p:nvPr>
            <p:ph idx="1"/>
          </p:nvPr>
        </p:nvSpPr>
        <p:spPr>
          <a:xfrm>
            <a:off x="624000" y="2903701"/>
            <a:ext cx="6553800" cy="3784073"/>
          </a:xfrm>
        </p:spPr>
        <p:txBody>
          <a:bodyPr>
            <a:normAutofit/>
          </a:bodyPr>
          <a:lstStyle/>
          <a:p>
            <a:pPr fontAlgn="base">
              <a:spcAft>
                <a:spcPts val="500"/>
              </a:spcAft>
            </a:pPr>
            <a:r>
              <a:rPr lang="sv-SE" dirty="0"/>
              <a:t>Centralt innehåll</a:t>
            </a:r>
          </a:p>
          <a:p>
            <a:r>
              <a:rPr lang="sv-SE" dirty="0"/>
              <a:t>Två nationella kurser i läs- och skrivinlärning </a:t>
            </a:r>
          </a:p>
          <a:p>
            <a:r>
              <a:rPr lang="sv-SE" dirty="0"/>
              <a:t>Verksamhetspoäng</a:t>
            </a:r>
          </a:p>
          <a:p>
            <a:r>
              <a:rPr lang="sv-SE" dirty="0"/>
              <a:t>Möjlighet att dela upp kurserna i delkurser</a:t>
            </a:r>
          </a:p>
          <a:p>
            <a:endParaRPr lang="sv-SE" i="0" dirty="0">
              <a:solidFill>
                <a:srgbClr val="262626"/>
              </a:solidFill>
              <a:effectLst/>
              <a:latin typeface="source sans pro" panose="020B0503030403020204" pitchFamily="34" charset="0"/>
            </a:endParaRPr>
          </a:p>
        </p:txBody>
      </p:sp>
      <p:pic>
        <p:nvPicPr>
          <p:cNvPr id="10" name="Platshållare för bild 9" descr="En bild som visar person, inomhus, klädsel, vägg&#10;&#10;Automatiskt genererad beskrivning">
            <a:extLst>
              <a:ext uri="{FF2B5EF4-FFF2-40B4-BE49-F238E27FC236}">
                <a16:creationId xmlns:a16="http://schemas.microsoft.com/office/drawing/2014/main" id="{5D48BD6D-786A-8CD5-F9C5-EB553C844D9C}"/>
              </a:ext>
            </a:extLst>
          </p:cNvPr>
          <p:cNvPicPr>
            <a:picLocks noGrp="1" noChangeAspect="1"/>
          </p:cNvPicPr>
          <p:nvPr>
            <p:ph type="pic" sz="quarter" idx="10"/>
          </p:nvPr>
        </p:nvPicPr>
        <p:blipFill>
          <a:blip r:embed="rId3" cstate="hqprint">
            <a:extLst>
              <a:ext uri="{28A0092B-C50C-407E-A947-70E740481C1C}">
                <a14:useLocalDpi xmlns:a14="http://schemas.microsoft.com/office/drawing/2010/main"/>
              </a:ext>
            </a:extLst>
          </a:blip>
          <a:srcRect/>
          <a:stretch/>
        </p:blipFill>
        <p:spPr>
          <a:xfrm>
            <a:off x="7869835" y="0"/>
            <a:ext cx="4318000" cy="6335184"/>
          </a:xfrm>
        </p:spPr>
      </p:pic>
    </p:spTree>
    <p:extLst>
      <p:ext uri="{BB962C8B-B14F-4D97-AF65-F5344CB8AC3E}">
        <p14:creationId xmlns:p14="http://schemas.microsoft.com/office/powerpoint/2010/main" val="3158315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7553B47-864B-D7A9-FB76-8507A8E35F66}"/>
              </a:ext>
            </a:extLst>
          </p:cNvPr>
          <p:cNvSpPr>
            <a:spLocks noGrp="1"/>
          </p:cNvSpPr>
          <p:nvPr>
            <p:ph type="title"/>
          </p:nvPr>
        </p:nvSpPr>
        <p:spPr>
          <a:xfrm>
            <a:off x="624000" y="624000"/>
            <a:ext cx="6553800" cy="1231696"/>
          </a:xfrm>
        </p:spPr>
        <p:txBody>
          <a:bodyPr/>
          <a:lstStyle/>
          <a:p>
            <a:r>
              <a:rPr lang="sv-SE" noProof="0" dirty="0"/>
              <a:t>Att tänka på före och efter årsskiftet 26/27</a:t>
            </a:r>
          </a:p>
        </p:txBody>
      </p:sp>
      <p:sp>
        <p:nvSpPr>
          <p:cNvPr id="13" name="Content Placeholder 2">
            <a:extLst>
              <a:ext uri="{FF2B5EF4-FFF2-40B4-BE49-F238E27FC236}">
                <a16:creationId xmlns:a16="http://schemas.microsoft.com/office/drawing/2014/main" id="{7DD2DD5D-DAF5-9EE7-8C82-2AEC65489EA2}"/>
              </a:ext>
            </a:extLst>
          </p:cNvPr>
          <p:cNvSpPr>
            <a:spLocks noGrp="1"/>
          </p:cNvSpPr>
          <p:nvPr>
            <p:ph idx="1"/>
          </p:nvPr>
        </p:nvSpPr>
        <p:spPr>
          <a:xfrm>
            <a:off x="624000" y="2865601"/>
            <a:ext cx="6553800" cy="3784073"/>
          </a:xfrm>
        </p:spPr>
        <p:txBody>
          <a:bodyPr/>
          <a:lstStyle/>
          <a:p>
            <a:r>
              <a:rPr lang="sv-SE" dirty="0"/>
              <a:t>Kursplan eller kursplaner?</a:t>
            </a:r>
          </a:p>
          <a:p>
            <a:r>
              <a:rPr lang="sv-SE" dirty="0"/>
              <a:t>Nationella prov </a:t>
            </a:r>
          </a:p>
          <a:p>
            <a:r>
              <a:rPr lang="sv-SE" dirty="0"/>
              <a:t>Kompetensutveckling för lärare </a:t>
            </a:r>
          </a:p>
          <a:p>
            <a:endParaRPr lang="en-US" dirty="0"/>
          </a:p>
        </p:txBody>
      </p:sp>
      <p:pic>
        <p:nvPicPr>
          <p:cNvPr id="6" name="Platshållare för bild 5">
            <a:extLst>
              <a:ext uri="{FF2B5EF4-FFF2-40B4-BE49-F238E27FC236}">
                <a16:creationId xmlns:a16="http://schemas.microsoft.com/office/drawing/2014/main" id="{553FEEAE-B769-760E-B0FC-301AA93ED1D7}"/>
              </a:ext>
            </a:extLst>
          </p:cNvPr>
          <p:cNvPicPr>
            <a:picLocks noGrp="1" noChangeAspect="1"/>
          </p:cNvPicPr>
          <p:nvPr>
            <p:ph type="pic" sz="quarter" idx="10"/>
          </p:nvPr>
        </p:nvPicPr>
        <p:blipFill>
          <a:blip r:embed="rId3"/>
          <a:srcRect l="1575"/>
          <a:stretch>
            <a:fillRect/>
          </a:stretch>
        </p:blipFill>
        <p:spPr>
          <a:xfrm>
            <a:off x="7869835" y="10"/>
            <a:ext cx="4318000" cy="6335174"/>
          </a:xfrm>
          <a:prstGeom prst="rect">
            <a:avLst/>
          </a:prstGeom>
          <a:noFill/>
        </p:spPr>
      </p:pic>
    </p:spTree>
    <p:extLst>
      <p:ext uri="{BB962C8B-B14F-4D97-AF65-F5344CB8AC3E}">
        <p14:creationId xmlns:p14="http://schemas.microsoft.com/office/powerpoint/2010/main" val="2761248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E496D5-7AE9-88C7-9FCB-99D307000966}"/>
              </a:ext>
            </a:extLst>
          </p:cNvPr>
          <p:cNvSpPr>
            <a:spLocks noGrp="1"/>
          </p:cNvSpPr>
          <p:nvPr>
            <p:ph type="title"/>
          </p:nvPr>
        </p:nvSpPr>
        <p:spPr/>
        <p:txBody>
          <a:bodyPr/>
          <a:lstStyle/>
          <a:p>
            <a:r>
              <a:rPr lang="sv-SE" dirty="0"/>
              <a:t>Huvudmannens ansvar</a:t>
            </a:r>
          </a:p>
        </p:txBody>
      </p:sp>
      <p:sp>
        <p:nvSpPr>
          <p:cNvPr id="3" name="Platshållare för innehåll 2">
            <a:extLst>
              <a:ext uri="{FF2B5EF4-FFF2-40B4-BE49-F238E27FC236}">
                <a16:creationId xmlns:a16="http://schemas.microsoft.com/office/drawing/2014/main" id="{00CCD8D7-D89C-9CC8-CF0E-250530713E0D}"/>
              </a:ext>
            </a:extLst>
          </p:cNvPr>
          <p:cNvSpPr>
            <a:spLocks noGrp="1"/>
          </p:cNvSpPr>
          <p:nvPr>
            <p:ph idx="1"/>
          </p:nvPr>
        </p:nvSpPr>
        <p:spPr/>
        <p:txBody>
          <a:bodyPr/>
          <a:lstStyle/>
          <a:p>
            <a:r>
              <a:rPr lang="sv-SE" dirty="0"/>
              <a:t>Säkerställa goda förutsättningar för implementeringen.</a:t>
            </a:r>
          </a:p>
          <a:p>
            <a:r>
              <a:rPr lang="sv-SE" dirty="0"/>
              <a:t>Ansvara för att de nya kursplanerna omsätts i praktiken.</a:t>
            </a:r>
          </a:p>
          <a:p>
            <a:endParaRPr lang="sv-SE" dirty="0"/>
          </a:p>
        </p:txBody>
      </p:sp>
      <p:pic>
        <p:nvPicPr>
          <p:cNvPr id="6" name="Platshållare för bild 5" descr="En bild som visar person, klädsel, Inlärning, kontorsvaror&#10;&#10;AI-genererat innehåll kan vara felaktigt.">
            <a:extLst>
              <a:ext uri="{FF2B5EF4-FFF2-40B4-BE49-F238E27FC236}">
                <a16:creationId xmlns:a16="http://schemas.microsoft.com/office/drawing/2014/main" id="{71E16B7A-9526-E036-AD9A-6E8D52E33E79}"/>
              </a:ext>
            </a:extLst>
          </p:cNvPr>
          <p:cNvPicPr>
            <a:picLocks noGrp="1" noChangeAspect="1"/>
          </p:cNvPicPr>
          <p:nvPr>
            <p:ph type="pic" sz="quarter" idx="10"/>
          </p:nvPr>
        </p:nvPicPr>
        <p:blipFill>
          <a:blip r:embed="rId3" cstate="hqprint">
            <a:extLst>
              <a:ext uri="{28A0092B-C50C-407E-A947-70E740481C1C}">
                <a14:useLocalDpi xmlns:a14="http://schemas.microsoft.com/office/drawing/2010/main"/>
              </a:ext>
            </a:extLst>
          </a:blip>
          <a:srcRect/>
          <a:stretch/>
        </p:blipFill>
        <p:spPr>
          <a:xfrm>
            <a:off x="7878725" y="0"/>
            <a:ext cx="4318000" cy="6335184"/>
          </a:xfrm>
        </p:spPr>
      </p:pic>
    </p:spTree>
    <p:extLst>
      <p:ext uri="{BB962C8B-B14F-4D97-AF65-F5344CB8AC3E}">
        <p14:creationId xmlns:p14="http://schemas.microsoft.com/office/powerpoint/2010/main" val="1605987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9D9987-4BCB-D511-8B0C-842E7AA46821}"/>
              </a:ext>
            </a:extLst>
          </p:cNvPr>
          <p:cNvSpPr>
            <a:spLocks noGrp="1"/>
          </p:cNvSpPr>
          <p:nvPr>
            <p:ph type="title"/>
          </p:nvPr>
        </p:nvSpPr>
        <p:spPr/>
        <p:txBody>
          <a:bodyPr/>
          <a:lstStyle/>
          <a:p>
            <a:pPr algn="l"/>
            <a:r>
              <a:rPr lang="sv-SE" dirty="0"/>
              <a:t>Mer information</a:t>
            </a:r>
          </a:p>
        </p:txBody>
      </p:sp>
      <p:sp>
        <p:nvSpPr>
          <p:cNvPr id="3" name="Platshållare för diagram 2">
            <a:extLst>
              <a:ext uri="{FF2B5EF4-FFF2-40B4-BE49-F238E27FC236}">
                <a16:creationId xmlns:a16="http://schemas.microsoft.com/office/drawing/2014/main" id="{9A44B9B0-29D9-B73E-09A2-E0FC5DEA448A}"/>
              </a:ext>
            </a:extLst>
          </p:cNvPr>
          <p:cNvSpPr>
            <a:spLocks noGrp="1"/>
          </p:cNvSpPr>
          <p:nvPr>
            <p:ph type="chart" sz="quarter" idx="10"/>
          </p:nvPr>
        </p:nvSpPr>
        <p:spPr/>
        <p:txBody>
          <a:bodyPr>
            <a:normAutofit/>
          </a:bodyPr>
          <a:lstStyle/>
          <a:p>
            <a:pPr marL="0" indent="0">
              <a:buNone/>
            </a:pPr>
            <a:endParaRPr lang="sv-SE" dirty="0">
              <a:hlinkClick r:id="rId3"/>
            </a:endParaRPr>
          </a:p>
          <a:p>
            <a:pPr marL="0" indent="0">
              <a:buNone/>
            </a:pPr>
            <a:r>
              <a:rPr lang="sv-SE" dirty="0">
                <a:hlinkClick r:id="rId3"/>
              </a:rPr>
              <a:t>Nya kurser i komvux i sfi – Skolverket</a:t>
            </a:r>
            <a:endParaRPr lang="sv-SE" dirty="0"/>
          </a:p>
          <a:p>
            <a:pPr marL="0" indent="0">
              <a:buNone/>
            </a:pPr>
            <a:r>
              <a:rPr lang="sv-SE" dirty="0">
                <a:hlinkClick r:id="rId4"/>
              </a:rPr>
              <a:t>Information om de nya kursplanerna i sfi</a:t>
            </a:r>
            <a:endParaRPr lang="sv-SE" dirty="0"/>
          </a:p>
          <a:p>
            <a:pPr marL="0" indent="0">
              <a:buNone/>
            </a:pPr>
            <a:r>
              <a:rPr lang="sv-SE" dirty="0">
                <a:hlinkClick r:id="rId5"/>
              </a:rPr>
              <a:t>Skolverkets nyhetsbrev</a:t>
            </a:r>
            <a:endParaRPr lang="sv-SE" dirty="0"/>
          </a:p>
          <a:p>
            <a:endParaRPr lang="sv-SE" dirty="0"/>
          </a:p>
        </p:txBody>
      </p:sp>
    </p:spTree>
    <p:extLst>
      <p:ext uri="{BB962C8B-B14F-4D97-AF65-F5344CB8AC3E}">
        <p14:creationId xmlns:p14="http://schemas.microsoft.com/office/powerpoint/2010/main" val="29677855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heme/theme1.xml><?xml version="1.0" encoding="utf-8"?>
<a:theme xmlns:a="http://schemas.openxmlformats.org/drawingml/2006/main" name="Skolverket">
  <a:themeElements>
    <a:clrScheme name="Skolverket - Lila">
      <a:dk1>
        <a:sysClr val="windowText" lastClr="000000"/>
      </a:dk1>
      <a:lt1>
        <a:sysClr val="window" lastClr="FFFFFF"/>
      </a:lt1>
      <a:dk2>
        <a:srgbClr val="EF7748"/>
      </a:dk2>
      <a:lt2>
        <a:srgbClr val="E4D8E1"/>
      </a:lt2>
      <a:accent1>
        <a:srgbClr val="6B2959"/>
      </a:accent1>
      <a:accent2>
        <a:srgbClr val="F59C0E"/>
      </a:accent2>
      <a:accent3>
        <a:srgbClr val="865077"/>
      </a:accent3>
      <a:accent4>
        <a:srgbClr val="FFEA8B"/>
      </a:accent4>
      <a:accent5>
        <a:srgbClr val="A07796"/>
      </a:accent5>
      <a:accent6>
        <a:srgbClr val="CCB5C6"/>
      </a:accent6>
      <a:hlink>
        <a:srgbClr val="6B2959"/>
      </a:hlink>
      <a:folHlink>
        <a:srgbClr val="A07796"/>
      </a:folHlink>
    </a:clrScheme>
    <a:fontScheme name="Skolverk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err="1"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kolverket.potx" id="{F6D208CD-7D4A-4F7F-A1CC-C9222B58FCED}" vid="{DAF46ECD-7218-4490-8186-5C5C5EF26E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Skolverket</Template>
  <TotalTime>725</TotalTime>
  <Words>1306</Words>
  <Application>Microsoft Office PowerPoint</Application>
  <PresentationFormat>Bredbild</PresentationFormat>
  <Paragraphs>106</Paragraphs>
  <Slides>9</Slides>
  <Notes>9</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9</vt:i4>
      </vt:variant>
    </vt:vector>
  </HeadingPairs>
  <TitlesOfParts>
    <vt:vector size="15" baseType="lpstr">
      <vt:lpstr>Aptos</vt:lpstr>
      <vt:lpstr>Arial</vt:lpstr>
      <vt:lpstr>Segoe UI</vt:lpstr>
      <vt:lpstr>source sans pro</vt:lpstr>
      <vt:lpstr>source sans pro</vt:lpstr>
      <vt:lpstr>Skolverket</vt:lpstr>
      <vt:lpstr>Nya kursplaner inom komvux i sfi</vt:lpstr>
      <vt:lpstr>Utbildningen i sfi består av</vt:lpstr>
      <vt:lpstr>Ikraftträdande och tillämpning</vt:lpstr>
      <vt:lpstr>Bakgrund till de nya kursplanerna</vt:lpstr>
      <vt:lpstr>Syfte</vt:lpstr>
      <vt:lpstr>Vad är nytt i de nya kursplanerna för sfi?</vt:lpstr>
      <vt:lpstr>Att tänka på före och efter årsskiftet 26/27</vt:lpstr>
      <vt:lpstr>Huvudmannens ansvar</vt:lpstr>
      <vt:lpstr>Mer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Michaela Blume</dc:creator>
  <cp:lastModifiedBy>Riikka Tilja</cp:lastModifiedBy>
  <cp:revision>30</cp:revision>
  <dcterms:created xsi:type="dcterms:W3CDTF">2026-07-13T09:07:04Z</dcterms:created>
  <dcterms:modified xsi:type="dcterms:W3CDTF">2026-08-24T11:31:01Z</dcterms:modified>
</cp:coreProperties>
</file>